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9" r:id="rId3"/>
    <p:sldId id="258" r:id="rId4"/>
    <p:sldId id="273" r:id="rId5"/>
    <p:sldId id="276" r:id="rId6"/>
    <p:sldId id="274" r:id="rId7"/>
    <p:sldId id="275" r:id="rId8"/>
    <p:sldId id="277" r:id="rId9"/>
    <p:sldId id="267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3D2D0-CABD-4489-B640-511744BBF65C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024B9-CF0D-4E17-AB1F-8682C3CE6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6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4515-14C0-42BF-94A6-78C1457B4751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B394C-3CD5-4516-B70A-52108E416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72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FAC6624-2274-441E-BE18-65A1B66EB37C}" type="slidenum">
              <a:rPr lang="en-GB" altLang="en-US">
                <a:latin typeface="Arial" panose="020B0604020202020204" pitchFamily="34" charset="0"/>
              </a:rPr>
              <a:pPr/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8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4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6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68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8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5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0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5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9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2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062-0975-44BA-9A9F-1A2C562BE5C6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60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B66062-0975-44BA-9A9F-1A2C562BE5C6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624A872-0FF6-45F4-A327-5DB8EEFC4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0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9744" y="824280"/>
            <a:ext cx="8064500" cy="17367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 smtClean="0">
                <a:latin typeface="Comic Sans MS" panose="030F0702030302020204" pitchFamily="66" charset="0"/>
              </a:rPr>
              <a:t>St. Mark’s Primary School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591" y="2959864"/>
            <a:ext cx="8506153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000" dirty="0" smtClean="0">
                <a:latin typeface="Comic Sans MS" panose="030F0702030302020204" pitchFamily="66" charset="0"/>
              </a:rPr>
              <a:t>Year 5 Curriculum Evening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000" dirty="0">
                <a:latin typeface="Comic Sans MS" panose="030F0702030302020204" pitchFamily="66" charset="0"/>
              </a:rPr>
              <a:t>September </a:t>
            </a:r>
            <a:r>
              <a:rPr lang="en-GB" sz="2000" dirty="0" smtClean="0">
                <a:latin typeface="Comic Sans MS" panose="030F0702030302020204" pitchFamily="66" charset="0"/>
              </a:rPr>
              <a:t>2018</a:t>
            </a:r>
          </a:p>
          <a:p>
            <a:pPr>
              <a:defRPr/>
            </a:pPr>
            <a:r>
              <a:rPr lang="en-GB" sz="2000" dirty="0" smtClean="0">
                <a:latin typeface="Comic Sans MS" panose="030F0702030302020204" pitchFamily="66" charset="0"/>
              </a:rPr>
              <a:t>Meet the team</a:t>
            </a:r>
          </a:p>
          <a:p>
            <a:pPr>
              <a:defRPr/>
            </a:pPr>
            <a:r>
              <a:rPr lang="en-GB" sz="2000" dirty="0" smtClean="0">
                <a:latin typeface="Comic Sans MS" panose="030F0702030302020204" pitchFamily="66" charset="0"/>
              </a:rPr>
              <a:t>Mrs Grant and Mrs Poole, Miss Thomas and Miss Fowler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47" y="2303268"/>
            <a:ext cx="2947353" cy="22313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t Mark's CofE Primary Schoo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3920"/>
            <a:ext cx="9154160" cy="894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41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At St. Mark’s</a:t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7" y="1123837"/>
            <a:ext cx="6448425" cy="468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212" y="922604"/>
            <a:ext cx="4831444" cy="48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17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year to come</a:t>
            </a:r>
            <a:b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778568" y="887413"/>
            <a:ext cx="8229600" cy="4495800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Autumn 1 – Space Odyssey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Autumn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2 –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Rambling Rangers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Spring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 – 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Glorious Greeks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Spring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2 – 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European Adventure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Summer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 –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Road to Freedom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Summer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2 –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Winner takes it all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dirty="0"/>
              <a:t>   </a:t>
            </a:r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74" y="3277383"/>
            <a:ext cx="1977572" cy="15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88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711" y="6004486"/>
            <a:ext cx="8474174" cy="853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0088" y="178129"/>
            <a:ext cx="5714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How do we teach Reading in year 5?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59177" y="1651905"/>
            <a:ext cx="1097675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sz="2800" b="1" dirty="0"/>
              <a:t>What is our focus this year</a:t>
            </a:r>
            <a:r>
              <a:rPr lang="en-GB" sz="2800" b="1" dirty="0" smtClean="0"/>
              <a:t>?</a:t>
            </a:r>
          </a:p>
          <a:p>
            <a:pPr algn="ctr"/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Explaining </a:t>
            </a:r>
            <a:r>
              <a:rPr lang="en-GB" sz="2800" b="1" dirty="0"/>
              <a:t>feelings and thoughts using evidence from the </a:t>
            </a:r>
            <a:r>
              <a:rPr lang="en-GB" sz="2800" b="1" dirty="0" smtClean="0"/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Making </a:t>
            </a:r>
            <a:r>
              <a:rPr lang="en-GB" sz="2800" b="1" dirty="0"/>
              <a:t>predictions using evidence from the </a:t>
            </a:r>
            <a:r>
              <a:rPr lang="en-GB" sz="2800" b="1" dirty="0" smtClean="0"/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Talking </a:t>
            </a:r>
            <a:r>
              <a:rPr lang="en-GB" sz="2800" b="1" dirty="0"/>
              <a:t>about why authors use figurative language and the impact it has on the </a:t>
            </a:r>
            <a:r>
              <a:rPr lang="en-GB" sz="2800" b="1" dirty="0" smtClean="0"/>
              <a:t>reader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Comparing </a:t>
            </a:r>
            <a:r>
              <a:rPr lang="en-GB" sz="2800" b="1" dirty="0"/>
              <a:t>events, plots, structures , issues and characters within books and across a range of texts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0440" y="915017"/>
            <a:ext cx="1103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Book </a:t>
            </a:r>
            <a:r>
              <a:rPr lang="en-GB" sz="2800" b="1" dirty="0" smtClean="0"/>
              <a:t>Club		Individual reading 		English Lessons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255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711" y="6004486"/>
            <a:ext cx="8474174" cy="853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0088" y="178129"/>
            <a:ext cx="7231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What can you do to support reading at home?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5636" y="1389413"/>
            <a:ext cx="11651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Develop a reading </a:t>
            </a:r>
            <a:r>
              <a:rPr lang="en-GB" sz="2800" b="1" dirty="0" smtClean="0"/>
              <a:t>culture. Children need to see you making use of your reading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Use Audio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Read the same book as your child and discuss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Talking about a shared book can strengthen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Discuss characters you like and any others you may have read about that are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Talk about how the story and language affects you as you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977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711" y="6004486"/>
            <a:ext cx="8474174" cy="853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0088" y="178129"/>
            <a:ext cx="558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How do we teach Writing in year 5?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0010" y="1163782"/>
            <a:ext cx="113528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Modelled		Shared		Independent		Editing</a:t>
            </a:r>
          </a:p>
          <a:p>
            <a:endParaRPr lang="en-GB" sz="2800" b="1" dirty="0"/>
          </a:p>
          <a:p>
            <a:pPr algn="ctr"/>
            <a:r>
              <a:rPr lang="en-GB" sz="2800" b="1" dirty="0" smtClean="0"/>
              <a:t>What is our focus this year?</a:t>
            </a:r>
          </a:p>
          <a:p>
            <a:pPr algn="ctr"/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Developing as writers with a clear purpose in mind for all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Experimenting with new and familiar grammar structures to create interesting and entertaining pieces of both fiction and non fiction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Developing accurate spelling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endParaRPr lang="en-GB" sz="2800" b="1" dirty="0"/>
          </a:p>
          <a:p>
            <a:pPr algn="ctr"/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768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711" y="6004486"/>
            <a:ext cx="8474174" cy="853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0088" y="178129"/>
            <a:ext cx="5410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How do we teach Maths in year 5?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21278" y="1294411"/>
            <a:ext cx="10830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As a </a:t>
            </a:r>
            <a:r>
              <a:rPr lang="en-GB" sz="2800" b="1" dirty="0" smtClean="0"/>
              <a:t>class		Groups		Individually</a:t>
            </a:r>
          </a:p>
          <a:p>
            <a:endParaRPr lang="en-GB" sz="2800" b="1" dirty="0"/>
          </a:p>
          <a:p>
            <a:pPr algn="ctr"/>
            <a:r>
              <a:rPr lang="en-GB" sz="2800" b="1" dirty="0" smtClean="0"/>
              <a:t>What is our focus this year?</a:t>
            </a:r>
          </a:p>
          <a:p>
            <a:pPr algn="ctr"/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Developing fluency when manipulating numbers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Problem solving and investigating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Applying calculation strategies to a range of contexts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074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711" y="6004486"/>
            <a:ext cx="8474174" cy="853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0088" y="178129"/>
            <a:ext cx="3999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What about homework ?</a:t>
            </a:r>
          </a:p>
          <a:p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0768" y="1488497"/>
            <a:ext cx="112934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Reading everyday is the ideal but at least 4 times a </a:t>
            </a:r>
            <a:r>
              <a:rPr lang="en-GB" sz="2800" b="1" dirty="0" smtClean="0"/>
              <a:t>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Maths Homework  sent home on a Thursday and returned the following Thursday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SPAG Homework sent home on a Wednesday and returned the following  Wednesday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Spellings sent home on a Friday and returned the following </a:t>
            </a:r>
            <a:r>
              <a:rPr lang="en-GB" sz="2800" b="1" smtClean="0"/>
              <a:t>Friday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946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kellie.boyle\AppData\Local\Microsoft\Windows\Temporary Internet Files\Content.IE5\MCK6KK0W\thank-you-ki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9" y="2374900"/>
            <a:ext cx="2945753" cy="197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84883" y="534484"/>
            <a:ext cx="8469631" cy="50577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3600" b="1" dirty="0">
                <a:latin typeface="+mj-lt"/>
                <a:ea typeface="Calibri"/>
                <a:cs typeface="Times New Roman"/>
              </a:rPr>
              <a:t> </a:t>
            </a:r>
            <a:r>
              <a:rPr lang="en-GB" sz="4400" b="1" dirty="0">
                <a:latin typeface="+mj-lt"/>
                <a:ea typeface="Calibri"/>
                <a:cs typeface="Times New Roman"/>
              </a:rPr>
              <a:t>Finally Don’t </a:t>
            </a:r>
            <a:r>
              <a:rPr lang="en-GB" sz="4400" b="1" dirty="0" smtClean="0">
                <a:latin typeface="+mj-lt"/>
                <a:ea typeface="Calibri"/>
                <a:cs typeface="Times New Roman"/>
              </a:rPr>
              <a:t>Forget</a:t>
            </a:r>
            <a:endParaRPr lang="en-GB" sz="4400" b="1" dirty="0">
              <a:latin typeface="+mj-lt"/>
              <a:ea typeface="Calibri"/>
              <a:cs typeface="Times New Roman"/>
            </a:endParaRPr>
          </a:p>
          <a:p>
            <a:pPr algn="ctr">
              <a:spcAft>
                <a:spcPts val="800"/>
              </a:spcAft>
            </a:pPr>
            <a:r>
              <a:rPr lang="en-GB" sz="3600" b="1" dirty="0">
                <a:latin typeface="+mj-lt"/>
                <a:ea typeface="Calibri"/>
                <a:cs typeface="Times New Roman"/>
              </a:rPr>
              <a:t>Parents meeting for Year 6 Residential </a:t>
            </a:r>
          </a:p>
          <a:p>
            <a:pPr algn="ctr">
              <a:spcAft>
                <a:spcPts val="800"/>
              </a:spcAft>
            </a:pPr>
            <a:r>
              <a:rPr lang="en-GB" sz="3600" b="1" dirty="0">
                <a:latin typeface="+mj-lt"/>
                <a:ea typeface="Calibri"/>
                <a:cs typeface="Times New Roman"/>
              </a:rPr>
              <a:t>7th November </a:t>
            </a:r>
            <a:r>
              <a:rPr lang="en-GB" sz="3600" b="1" dirty="0" smtClean="0">
                <a:latin typeface="+mj-lt"/>
                <a:ea typeface="Calibri"/>
                <a:cs typeface="Times New Roman"/>
              </a:rPr>
              <a:t>6pm</a:t>
            </a:r>
          </a:p>
          <a:p>
            <a:pPr algn="ctr">
              <a:spcAft>
                <a:spcPts val="800"/>
              </a:spcAft>
            </a:pPr>
            <a:endParaRPr lang="en-GB" sz="3600" dirty="0" smtClean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ctr">
              <a:spcAft>
                <a:spcPts val="800"/>
              </a:spcAft>
            </a:pPr>
            <a:r>
              <a:rPr lang="en-GB" sz="3600" b="1" dirty="0">
                <a:latin typeface="+mj-lt"/>
                <a:ea typeface="Calibri"/>
                <a:cs typeface="Times New Roman"/>
              </a:rPr>
              <a:t>Thank you for joining us this evening. Please join us in the classrooms to chat to the teachers and look at some of the resources we use .  </a:t>
            </a:r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3" y="5983704"/>
            <a:ext cx="8469631" cy="85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185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681</TotalTime>
  <Words>229</Words>
  <Application>Microsoft Office PowerPoint</Application>
  <PresentationFormat>Widescreen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Corbel</vt:lpstr>
      <vt:lpstr>Times New Roman</vt:lpstr>
      <vt:lpstr>Wingdings 2</vt:lpstr>
      <vt:lpstr>Frame</vt:lpstr>
      <vt:lpstr>St. Mark’s Primary School</vt:lpstr>
      <vt:lpstr>At St. Mark’s   </vt:lpstr>
      <vt:lpstr>The year to come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Mark’s Primary School</dc:title>
  <dc:creator>kellie.boyle</dc:creator>
  <cp:lastModifiedBy>helen.grant</cp:lastModifiedBy>
  <cp:revision>51</cp:revision>
  <cp:lastPrinted>2018-09-19T16:16:41Z</cp:lastPrinted>
  <dcterms:created xsi:type="dcterms:W3CDTF">2018-08-31T17:26:00Z</dcterms:created>
  <dcterms:modified xsi:type="dcterms:W3CDTF">2018-09-19T18:12:37Z</dcterms:modified>
</cp:coreProperties>
</file>