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8" r:id="rId2"/>
    <p:sldId id="304" r:id="rId3"/>
    <p:sldId id="265" r:id="rId4"/>
    <p:sldId id="300" r:id="rId5"/>
    <p:sldId id="301" r:id="rId6"/>
    <p:sldId id="267" r:id="rId7"/>
    <p:sldId id="269" r:id="rId8"/>
    <p:sldId id="297" r:id="rId9"/>
    <p:sldId id="303" r:id="rId10"/>
    <p:sldId id="296" r:id="rId11"/>
    <p:sldId id="302" r:id="rId1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DFE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26" autoAdjust="0"/>
    <p:restoredTop sz="75681" autoAdjust="0"/>
  </p:normalViewPr>
  <p:slideViewPr>
    <p:cSldViewPr>
      <p:cViewPr varScale="1">
        <p:scale>
          <a:sx n="56" d="100"/>
          <a:sy n="56" d="100"/>
        </p:scale>
        <p:origin x="142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56" y="198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58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A45CE3-3E74-4D08-B882-3F6723B12835}" type="datetimeFigureOut">
              <a:rPr lang="en-GB" smtClean="0"/>
              <a:t>16/07/2019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F594B-B449-46A1-BDB4-75A29FD75B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587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8CA95B-C289-42A0-BED4-9461368CC98C}" type="datetimeFigureOut">
              <a:rPr lang="en-GB" smtClean="0"/>
              <a:pPr/>
              <a:t>16/07/2019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A79506-2594-4528-9341-BC4D21F5E02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077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79506-2594-4528-9341-BC4D21F5E023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7166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79506-2594-4528-9341-BC4D21F5E023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0008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79506-2594-4528-9341-BC4D21F5E023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3463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Hannah </a:t>
            </a:r>
          </a:p>
          <a:p>
            <a:r>
              <a:rPr lang="en-GB" dirty="0" smtClean="0"/>
              <a:t>Blah </a:t>
            </a:r>
            <a:r>
              <a:rPr lang="en-GB" dirty="0" err="1" smtClean="0"/>
              <a:t>blah</a:t>
            </a:r>
            <a:r>
              <a:rPr lang="en-GB" baseline="0" dirty="0" smtClean="0"/>
              <a:t> remember us!!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79506-2594-4528-9341-BC4D21F5E023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320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79506-2594-4528-9341-BC4D21F5E023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939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79506-2594-4528-9341-BC4D21F5E023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928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79506-2594-4528-9341-BC4D21F5E023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58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u="non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79506-2594-4528-9341-BC4D21F5E023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603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u="none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79506-2594-4528-9341-BC4D21F5E023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1752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79506-2594-4528-9341-BC4D21F5E023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5035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79506-2594-4528-9341-BC4D21F5E023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134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1F5-67BB-45B9-BF39-1CD547C3C3FC}" type="datetimeFigureOut">
              <a:rPr lang="en-GB" smtClean="0"/>
              <a:pPr/>
              <a:t>16/07/2019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6537-9926-4C32-84E2-C1AC4E225AE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1F5-67BB-45B9-BF39-1CD547C3C3FC}" type="datetimeFigureOut">
              <a:rPr lang="en-GB" smtClean="0"/>
              <a:pPr/>
              <a:t>16/07/2019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6537-9926-4C32-84E2-C1AC4E225AE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1F5-67BB-45B9-BF39-1CD547C3C3FC}" type="datetimeFigureOut">
              <a:rPr lang="en-GB" smtClean="0"/>
              <a:pPr/>
              <a:t>16/07/2019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6537-9926-4C32-84E2-C1AC4E225AE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1F5-67BB-45B9-BF39-1CD547C3C3FC}" type="datetimeFigureOut">
              <a:rPr lang="en-GB" smtClean="0"/>
              <a:pPr/>
              <a:t>16/07/2019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6537-9926-4C32-84E2-C1AC4E225AE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1F5-67BB-45B9-BF39-1CD547C3C3FC}" type="datetimeFigureOut">
              <a:rPr lang="en-GB" smtClean="0"/>
              <a:pPr/>
              <a:t>16/07/2019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6537-9926-4C32-84E2-C1AC4E225AE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1F5-67BB-45B9-BF39-1CD547C3C3FC}" type="datetimeFigureOut">
              <a:rPr lang="en-GB" smtClean="0"/>
              <a:pPr/>
              <a:t>16/07/2019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6537-9926-4C32-84E2-C1AC4E225AE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1F5-67BB-45B9-BF39-1CD547C3C3FC}" type="datetimeFigureOut">
              <a:rPr lang="en-GB" smtClean="0"/>
              <a:pPr/>
              <a:t>16/07/2019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6537-9926-4C32-84E2-C1AC4E225AE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1F5-67BB-45B9-BF39-1CD547C3C3FC}" type="datetimeFigureOut">
              <a:rPr lang="en-GB" smtClean="0"/>
              <a:pPr/>
              <a:t>16/07/2019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6537-9926-4C32-84E2-C1AC4E225AE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1F5-67BB-45B9-BF39-1CD547C3C3FC}" type="datetimeFigureOut">
              <a:rPr lang="en-GB" smtClean="0"/>
              <a:pPr/>
              <a:t>16/07/2019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6537-9926-4C32-84E2-C1AC4E225AE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1F5-67BB-45B9-BF39-1CD547C3C3FC}" type="datetimeFigureOut">
              <a:rPr lang="en-GB" smtClean="0"/>
              <a:pPr/>
              <a:t>16/07/2019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6537-9926-4C32-84E2-C1AC4E225AE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1F5-67BB-45B9-BF39-1CD547C3C3FC}" type="datetimeFigureOut">
              <a:rPr lang="en-GB" smtClean="0"/>
              <a:pPr/>
              <a:t>16/07/2019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6537-9926-4C32-84E2-C1AC4E225AE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D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CF1F5-67BB-45B9-BF39-1CD547C3C3FC}" type="datetimeFigureOut">
              <a:rPr lang="en-GB" smtClean="0"/>
              <a:pPr/>
              <a:t>16/07/2019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96537-9926-4C32-84E2-C1AC4E225AE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264696"/>
          </a:xfrm>
        </p:spPr>
        <p:txBody>
          <a:bodyPr/>
          <a:lstStyle/>
          <a:p>
            <a:pPr algn="ctr">
              <a:buNone/>
            </a:pPr>
            <a:r>
              <a:rPr lang="en-GB" sz="6000" dirty="0" smtClean="0">
                <a:latin typeface="+mj-lt"/>
              </a:rPr>
              <a:t>St Mark’s Primary School</a:t>
            </a:r>
          </a:p>
          <a:p>
            <a:pPr algn="ctr">
              <a:buNone/>
            </a:pPr>
            <a:endParaRPr lang="en-GB" dirty="0">
              <a:latin typeface="+mj-lt"/>
            </a:endParaRPr>
          </a:p>
          <a:p>
            <a:pPr algn="ctr">
              <a:buNone/>
            </a:pPr>
            <a:r>
              <a:rPr lang="en-GB" sz="4000" dirty="0" smtClean="0">
                <a:latin typeface="+mj-lt"/>
              </a:rPr>
              <a:t>Year R to 1 Transition Meeting</a:t>
            </a:r>
          </a:p>
          <a:p>
            <a:pPr algn="ctr">
              <a:buNone/>
            </a:pPr>
            <a:endParaRPr lang="en-GB" dirty="0">
              <a:latin typeface="+mj-lt"/>
            </a:endParaRPr>
          </a:p>
          <a:p>
            <a:pPr algn="ctr">
              <a:buNone/>
            </a:pPr>
            <a:r>
              <a:rPr lang="en-GB" sz="4000" dirty="0" smtClean="0">
                <a:latin typeface="+mj-lt"/>
              </a:rPr>
              <a:t>July </a:t>
            </a:r>
            <a:r>
              <a:rPr lang="en-GB" sz="4000" dirty="0" smtClean="0">
                <a:latin typeface="+mj-lt"/>
              </a:rPr>
              <a:t>2019</a:t>
            </a:r>
            <a:endParaRPr lang="en-GB" sz="4000" dirty="0">
              <a:latin typeface="+mj-lt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4149080"/>
            <a:ext cx="3136900" cy="2374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u="sng" dirty="0" smtClean="0"/>
              <a:t>Ways you can help over the Summer…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Read lots with your child.</a:t>
            </a:r>
          </a:p>
          <a:p>
            <a:r>
              <a:rPr lang="en-GB" dirty="0" smtClean="0"/>
              <a:t>Library Summer Reading Challenge.</a:t>
            </a:r>
          </a:p>
          <a:p>
            <a:r>
              <a:rPr lang="en-GB" dirty="0" smtClean="0"/>
              <a:t>Practise phonics – phonicsplay.co.uk</a:t>
            </a:r>
          </a:p>
          <a:p>
            <a:r>
              <a:rPr lang="en-GB" dirty="0" smtClean="0"/>
              <a:t>Practise writing</a:t>
            </a:r>
          </a:p>
          <a:p>
            <a:r>
              <a:rPr lang="en-GB" dirty="0" smtClean="0"/>
              <a:t>Practise counting and playing with money</a:t>
            </a:r>
          </a:p>
          <a:p>
            <a:r>
              <a:rPr lang="en-GB" dirty="0" smtClean="0"/>
              <a:t>Have fun and reassure your child they will be ok!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577" y="2880929"/>
            <a:ext cx="1548018" cy="10320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5341573"/>
            <a:ext cx="2026018" cy="13517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5051553"/>
            <a:ext cx="2438400" cy="16916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9578" y="1175746"/>
            <a:ext cx="1287123" cy="152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446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72" y="274638"/>
            <a:ext cx="8229600" cy="5458618"/>
          </a:xfrm>
        </p:spPr>
        <p:txBody>
          <a:bodyPr>
            <a:normAutofit/>
          </a:bodyPr>
          <a:lstStyle/>
          <a:p>
            <a:r>
              <a:rPr lang="en-GB" dirty="0" smtClean="0"/>
              <a:t>Any questions?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Please feel free to speak with any of the Year 1 Team about any questions or concerns.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Mrs Carter, Miss Jamieson</a:t>
            </a:r>
            <a:r>
              <a:rPr lang="en-GB" dirty="0"/>
              <a:t> </a:t>
            </a:r>
            <a:r>
              <a:rPr lang="en-GB" dirty="0" smtClean="0"/>
              <a:t>and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Miss Hall.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725" y="5111824"/>
            <a:ext cx="2781314" cy="15575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74639"/>
            <a:ext cx="1426170" cy="142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820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Year 1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5712" y="1573542"/>
            <a:ext cx="2746648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dirty="0"/>
              <a:t>Other adults who support in Year 1:</a:t>
            </a:r>
          </a:p>
          <a:p>
            <a:pPr marL="0" indent="0" algn="ctr">
              <a:buNone/>
            </a:pPr>
            <a:r>
              <a:rPr lang="en-GB" dirty="0"/>
              <a:t>Mrs </a:t>
            </a:r>
            <a:r>
              <a:rPr lang="en-GB" dirty="0" err="1"/>
              <a:t>Hygate</a:t>
            </a:r>
            <a:endParaRPr lang="en-GB" dirty="0"/>
          </a:p>
          <a:p>
            <a:pPr marL="0" indent="0" algn="ctr">
              <a:buNone/>
            </a:pPr>
            <a:r>
              <a:rPr lang="en-GB" dirty="0"/>
              <a:t>Mrs Gatfield</a:t>
            </a:r>
          </a:p>
          <a:p>
            <a:pPr marL="0" indent="0" algn="ctr">
              <a:buNone/>
            </a:pPr>
            <a:r>
              <a:rPr lang="en-GB" dirty="0"/>
              <a:t>Mrs </a:t>
            </a:r>
            <a:r>
              <a:rPr lang="en-GB" dirty="0" err="1" smtClean="0"/>
              <a:t>Parramore</a:t>
            </a:r>
            <a:endParaRPr lang="en-GB" dirty="0" smtClean="0"/>
          </a:p>
          <a:p>
            <a:pPr marL="0" indent="0" algn="ctr">
              <a:buNone/>
            </a:pP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763688" y="1556792"/>
            <a:ext cx="274664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 algn="ctr">
              <a:buFont typeface="Arial" pitchFamily="34" charset="0"/>
              <a:buNone/>
            </a:pPr>
            <a:r>
              <a:rPr lang="en-GB" sz="3200" b="1" u="sng" dirty="0"/>
              <a:t>Teachers</a:t>
            </a:r>
          </a:p>
          <a:p>
            <a:pPr marL="0" indent="0" algn="ctr">
              <a:buFont typeface="Arial" pitchFamily="34" charset="0"/>
              <a:buNone/>
            </a:pPr>
            <a:r>
              <a:rPr lang="en-GB" dirty="0"/>
              <a:t>Mrs Carter</a:t>
            </a:r>
          </a:p>
          <a:p>
            <a:pPr marL="0" indent="0" algn="ctr">
              <a:buFont typeface="Arial" pitchFamily="34" charset="0"/>
              <a:buNone/>
            </a:pPr>
            <a:r>
              <a:rPr lang="en-GB" dirty="0" smtClean="0"/>
              <a:t>(Head of Year)</a:t>
            </a:r>
          </a:p>
          <a:p>
            <a:pPr marL="0" indent="0" algn="ctr">
              <a:buFont typeface="Arial" pitchFamily="34" charset="0"/>
              <a:buNone/>
            </a:pPr>
            <a:endParaRPr lang="en-GB" dirty="0"/>
          </a:p>
          <a:p>
            <a:pPr marL="0" indent="0" algn="ctr">
              <a:buFont typeface="Arial" pitchFamily="34" charset="0"/>
              <a:buNone/>
            </a:pPr>
            <a:r>
              <a:rPr lang="en-GB" dirty="0"/>
              <a:t>Miss </a:t>
            </a:r>
            <a:r>
              <a:rPr lang="en-GB" dirty="0" smtClean="0"/>
              <a:t>Jamieson</a:t>
            </a:r>
          </a:p>
          <a:p>
            <a:pPr marL="0" indent="0" algn="ctr">
              <a:buFont typeface="Arial" pitchFamily="34" charset="0"/>
              <a:buNone/>
            </a:pPr>
            <a:endParaRPr lang="en-GB" dirty="0"/>
          </a:p>
          <a:p>
            <a:pPr marL="0" indent="0" algn="ctr">
              <a:buFont typeface="Arial" pitchFamily="34" charset="0"/>
              <a:buNone/>
            </a:pPr>
            <a:r>
              <a:rPr lang="en-GB" dirty="0" smtClean="0"/>
              <a:t>Miss Hall</a:t>
            </a:r>
            <a:endParaRPr lang="en-GB" dirty="0"/>
          </a:p>
          <a:p>
            <a:pPr marL="0" indent="0" algn="ctr">
              <a:buFont typeface="Arial" pitchFamily="34" charset="0"/>
              <a:buNone/>
            </a:pPr>
            <a:endParaRPr lang="en-GB" dirty="0"/>
          </a:p>
          <a:p>
            <a:pPr marL="0" indent="0" algn="ctr">
              <a:buFont typeface="Arial" pitchFamily="34" charset="0"/>
              <a:buNone/>
            </a:pPr>
            <a:endParaRPr lang="en-GB" dirty="0"/>
          </a:p>
        </p:txBody>
      </p:sp>
      <p:pic>
        <p:nvPicPr>
          <p:cNvPr id="5" name="Picture 4" descr="St Mark's CofE Primary School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41" y="5877272"/>
            <a:ext cx="8469631" cy="8560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779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76" y="268322"/>
            <a:ext cx="6341955" cy="1143000"/>
          </a:xfrm>
        </p:spPr>
        <p:txBody>
          <a:bodyPr>
            <a:normAutofit/>
          </a:bodyPr>
          <a:lstStyle/>
          <a:p>
            <a:r>
              <a:rPr lang="en-GB" sz="3600" b="1" u="sng" dirty="0" smtClean="0"/>
              <a:t>The purpose of this meeting…</a:t>
            </a:r>
            <a:endParaRPr lang="en-GB" sz="3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076" y="1700808"/>
            <a:ext cx="8229600" cy="4176463"/>
          </a:xfrm>
        </p:spPr>
        <p:txBody>
          <a:bodyPr>
            <a:normAutofit/>
          </a:bodyPr>
          <a:lstStyle/>
          <a:p>
            <a:pPr>
              <a:buNone/>
            </a:pPr>
            <a:endParaRPr lang="en-GB" u="sng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How does the move to Year 1 work?</a:t>
            </a:r>
          </a:p>
          <a:p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What stays the same?</a:t>
            </a:r>
          </a:p>
          <a:p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What is different?</a:t>
            </a:r>
          </a:p>
          <a:p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Ideas on how to help your child with the transition.</a:t>
            </a:r>
          </a:p>
          <a:p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R</a:t>
            </a: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eassure you that your children will be ok!</a:t>
            </a:r>
          </a:p>
          <a:p>
            <a:pPr marL="0">
              <a:buNone/>
            </a:pP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548680"/>
            <a:ext cx="2235960" cy="1377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It’s the same but slightly different!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Learning through play</a:t>
            </a:r>
          </a:p>
          <a:p>
            <a:r>
              <a:rPr lang="en-GB" dirty="0" smtClean="0"/>
              <a:t>RWI</a:t>
            </a:r>
          </a:p>
          <a:p>
            <a:r>
              <a:rPr lang="en-GB" dirty="0" smtClean="0"/>
              <a:t>Maths</a:t>
            </a:r>
          </a:p>
          <a:p>
            <a:r>
              <a:rPr lang="en-GB" dirty="0" smtClean="0"/>
              <a:t>English</a:t>
            </a:r>
          </a:p>
          <a:p>
            <a:r>
              <a:rPr lang="en-GB" dirty="0" smtClean="0"/>
              <a:t>Reading / Book Club or reading roundabout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402880"/>
            <a:ext cx="2353444" cy="14826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88"/>
          <a:stretch/>
        </p:blipFill>
        <p:spPr>
          <a:xfrm>
            <a:off x="4220436" y="5045726"/>
            <a:ext cx="3849112" cy="1262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583336"/>
            <a:ext cx="1455357" cy="11247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838784"/>
            <a:ext cx="27432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892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u="sng" dirty="0" smtClean="0"/>
              <a:t>Reading</a:t>
            </a:r>
            <a:endParaRPr lang="en-GB" sz="3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184576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defRPr/>
            </a:pPr>
            <a:r>
              <a:rPr lang="en-GB" sz="3500" dirty="0" smtClean="0"/>
              <a:t>Children will continue to take home a reading book for </a:t>
            </a:r>
            <a:r>
              <a:rPr lang="en-GB" sz="3500" b="1" i="1" dirty="0" smtClean="0"/>
              <a:t>practise and consolidation</a:t>
            </a:r>
            <a:r>
              <a:rPr lang="en-GB" sz="3500" dirty="0" smtClean="0"/>
              <a:t>. </a:t>
            </a:r>
          </a:p>
          <a:p>
            <a:pPr>
              <a:lnSpc>
                <a:spcPct val="80000"/>
              </a:lnSpc>
              <a:defRPr/>
            </a:pPr>
            <a:endParaRPr lang="en-GB" sz="3500" dirty="0"/>
          </a:p>
          <a:p>
            <a:pPr>
              <a:lnSpc>
                <a:spcPct val="80000"/>
              </a:lnSpc>
              <a:defRPr/>
            </a:pPr>
            <a:r>
              <a:rPr lang="en-GB" sz="3500" dirty="0" smtClean="0"/>
              <a:t>Independently change their books</a:t>
            </a:r>
          </a:p>
          <a:p>
            <a:pPr>
              <a:lnSpc>
                <a:spcPct val="80000"/>
              </a:lnSpc>
              <a:defRPr/>
            </a:pPr>
            <a:r>
              <a:rPr lang="en-GB" sz="3500" dirty="0" smtClean="0"/>
              <a:t>Learn high-frequency words/key words</a:t>
            </a:r>
          </a:p>
          <a:p>
            <a:pPr>
              <a:lnSpc>
                <a:spcPct val="80000"/>
              </a:lnSpc>
              <a:defRPr/>
            </a:pPr>
            <a:r>
              <a:rPr lang="en-GB" sz="3500" dirty="0" smtClean="0"/>
              <a:t>Use phonics to help decode real and nonsense words</a:t>
            </a:r>
          </a:p>
          <a:p>
            <a:pPr>
              <a:lnSpc>
                <a:spcPct val="80000"/>
              </a:lnSpc>
              <a:defRPr/>
            </a:pPr>
            <a:endParaRPr lang="en-GB" sz="3500" dirty="0" smtClean="0"/>
          </a:p>
          <a:p>
            <a:pPr>
              <a:lnSpc>
                <a:spcPct val="80000"/>
              </a:lnSpc>
              <a:buNone/>
              <a:defRPr/>
            </a:pPr>
            <a:endParaRPr lang="en-GB" sz="2200" dirty="0" smtClean="0"/>
          </a:p>
          <a:p>
            <a:pPr>
              <a:lnSpc>
                <a:spcPct val="80000"/>
              </a:lnSpc>
              <a:buNone/>
              <a:defRPr/>
            </a:pPr>
            <a:r>
              <a:rPr lang="en-GB" sz="3500" dirty="0" smtClean="0"/>
              <a:t> 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96" y="54846"/>
            <a:ext cx="1828804" cy="15057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876224"/>
            <a:ext cx="1750768" cy="16703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0" b="48488"/>
          <a:stretch/>
        </p:blipFill>
        <p:spPr>
          <a:xfrm>
            <a:off x="5259530" y="4876224"/>
            <a:ext cx="2970068" cy="164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74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08" y="132938"/>
            <a:ext cx="4320480" cy="1143000"/>
          </a:xfrm>
        </p:spPr>
        <p:txBody>
          <a:bodyPr>
            <a:normAutofit/>
          </a:bodyPr>
          <a:lstStyle/>
          <a:p>
            <a:r>
              <a:rPr lang="en-GB" sz="3600" b="1" u="sng" dirty="0" smtClean="0"/>
              <a:t>Writing</a:t>
            </a:r>
            <a:endParaRPr lang="en-GB" sz="3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46" y="159342"/>
            <a:ext cx="6120680" cy="3193652"/>
          </a:xfrm>
        </p:spPr>
        <p:txBody>
          <a:bodyPr>
            <a:normAutofit/>
          </a:bodyPr>
          <a:lstStyle/>
          <a:p>
            <a:r>
              <a:rPr lang="en-GB" dirty="0" smtClean="0"/>
              <a:t>Hold a pencil correctly</a:t>
            </a:r>
          </a:p>
          <a:p>
            <a:r>
              <a:rPr lang="en-GB" dirty="0" smtClean="0"/>
              <a:t>Form letters correctly</a:t>
            </a:r>
          </a:p>
          <a:p>
            <a:r>
              <a:rPr lang="en-GB" dirty="0" smtClean="0"/>
              <a:t>Use finger spaces between words</a:t>
            </a:r>
          </a:p>
          <a:p>
            <a:r>
              <a:rPr lang="en-GB" dirty="0" smtClean="0"/>
              <a:t>Write full sentences</a:t>
            </a:r>
          </a:p>
          <a:p>
            <a:r>
              <a:rPr lang="en-GB" dirty="0" smtClean="0"/>
              <a:t>Use full stops and capital letters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016890"/>
            <a:ext cx="5112568" cy="3627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946" y="2892783"/>
            <a:ext cx="478802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u="sng" dirty="0" smtClean="0"/>
              <a:t>Spelling</a:t>
            </a:r>
          </a:p>
          <a:p>
            <a:endParaRPr lang="en-GB" sz="3200" b="1" u="sng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Spelling </a:t>
            </a:r>
            <a:r>
              <a:rPr lang="en-GB" sz="3200" dirty="0"/>
              <a:t>focus </a:t>
            </a:r>
            <a:r>
              <a:rPr lang="en-GB" sz="3200" dirty="0" smtClean="0"/>
              <a:t>taught</a:t>
            </a:r>
            <a:r>
              <a:rPr lang="en-GB" sz="32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Practice in school.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Key words to learn</a:t>
            </a:r>
            <a:r>
              <a:rPr lang="en-GB" sz="3200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Later in the year, spellings will be sent home.</a:t>
            </a:r>
            <a:endParaRPr lang="en-GB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779" y="1275938"/>
            <a:ext cx="2456709" cy="13823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b="1" u="sng" dirty="0" smtClean="0"/>
              <a:t>Maths</a:t>
            </a:r>
            <a:endParaRPr lang="en-GB" sz="3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71511"/>
            <a:ext cx="8229600" cy="4032448"/>
          </a:xfrm>
        </p:spPr>
        <p:txBody>
          <a:bodyPr>
            <a:normAutofit/>
          </a:bodyPr>
          <a:lstStyle/>
          <a:p>
            <a:r>
              <a:rPr lang="en-GB" dirty="0" smtClean="0"/>
              <a:t>Maths will be taught in the morning each day. </a:t>
            </a:r>
          </a:p>
          <a:p>
            <a:r>
              <a:rPr lang="en-GB" dirty="0" smtClean="0"/>
              <a:t>Autumn term will have a 5-10 minute input.</a:t>
            </a:r>
          </a:p>
          <a:p>
            <a:r>
              <a:rPr lang="en-GB" dirty="0" smtClean="0"/>
              <a:t>Adult-led tasks and independent learning challenges.</a:t>
            </a:r>
          </a:p>
          <a:p>
            <a:r>
              <a:rPr lang="en-GB" dirty="0" smtClean="0"/>
              <a:t>Learning at tables and around classroom, sometimes outside.</a:t>
            </a:r>
            <a:endParaRPr lang="en-GB" dirty="0"/>
          </a:p>
          <a:p>
            <a:endParaRPr lang="en-GB" sz="3500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113" y="188640"/>
            <a:ext cx="2634039" cy="13828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717551"/>
            <a:ext cx="2363755" cy="17728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9" t="66953" r="1951" b="5576"/>
          <a:stretch/>
        </p:blipFill>
        <p:spPr>
          <a:xfrm>
            <a:off x="292834" y="5747123"/>
            <a:ext cx="4947576" cy="7681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Discovery Time- Autumn 1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Discovery time in the afternoons.</a:t>
            </a:r>
          </a:p>
          <a:p>
            <a:r>
              <a:rPr lang="en-GB" dirty="0" smtClean="0"/>
              <a:t>Smaller adult-led groups for topic</a:t>
            </a:r>
          </a:p>
          <a:p>
            <a:r>
              <a:rPr lang="en-GB" dirty="0" smtClean="0"/>
              <a:t>Challenges</a:t>
            </a:r>
            <a:r>
              <a:rPr lang="en-GB" dirty="0"/>
              <a:t> </a:t>
            </a:r>
            <a:r>
              <a:rPr lang="en-GB" dirty="0" smtClean="0"/>
              <a:t>to include English, maths, outside play, construction and art.</a:t>
            </a:r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288854"/>
            <a:ext cx="1685925" cy="1809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" t="15593" r="-84" b="17398"/>
          <a:stretch/>
        </p:blipFill>
        <p:spPr>
          <a:xfrm>
            <a:off x="3129813" y="3956686"/>
            <a:ext cx="5538192" cy="24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467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Arriving at school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Encourage independence in the morning</a:t>
            </a:r>
          </a:p>
          <a:p>
            <a:r>
              <a:rPr lang="en-GB" dirty="0" smtClean="0"/>
              <a:t>Say goodbye at the door like in Year R</a:t>
            </a:r>
          </a:p>
          <a:p>
            <a:r>
              <a:rPr lang="en-GB" dirty="0" smtClean="0"/>
              <a:t>Children are encouraged…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/>
              <a:t>to independently put away book bags, reading books/logs, water bottles and lunch boxes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/>
              <a:t>Choose their own lunchtime choice</a:t>
            </a:r>
          </a:p>
          <a:p>
            <a:r>
              <a:rPr lang="en-GB" dirty="0" smtClean="0"/>
              <a:t>Complete early morning task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594" y="4869160"/>
            <a:ext cx="2506333" cy="167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67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1592</TotalTime>
  <Words>359</Words>
  <Application>Microsoft Office PowerPoint</Application>
  <PresentationFormat>On-screen Show (4:3)</PresentationFormat>
  <Paragraphs>89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Office Theme</vt:lpstr>
      <vt:lpstr>PowerPoint Presentation</vt:lpstr>
      <vt:lpstr>The Year 1 Team</vt:lpstr>
      <vt:lpstr>The purpose of this meeting…</vt:lpstr>
      <vt:lpstr>It’s the same but slightly different!</vt:lpstr>
      <vt:lpstr>Reading</vt:lpstr>
      <vt:lpstr>Writing</vt:lpstr>
      <vt:lpstr>Maths</vt:lpstr>
      <vt:lpstr>Discovery Time- Autumn 1</vt:lpstr>
      <vt:lpstr>Arriving at school</vt:lpstr>
      <vt:lpstr>Ways you can help over the Summer…</vt:lpstr>
      <vt:lpstr>Any questions?  Please feel free to speak with any of the Year 1 Team about any questions or concerns.  Mrs Carter, Miss Jamieson and Miss Hall.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Jim</dc:creator>
  <cp:lastModifiedBy>hannah.carter</cp:lastModifiedBy>
  <cp:revision>124</cp:revision>
  <cp:lastPrinted>2017-07-17T16:05:23Z</cp:lastPrinted>
  <dcterms:created xsi:type="dcterms:W3CDTF">2013-08-30T15:11:46Z</dcterms:created>
  <dcterms:modified xsi:type="dcterms:W3CDTF">2019-07-16T18:06:06Z</dcterms:modified>
</cp:coreProperties>
</file>