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7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3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2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73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8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1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59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2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9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1D58-6ACE-4FBF-8C89-E3123330D04D}" type="datetimeFigureOut">
              <a:rPr lang="en-GB" smtClean="0"/>
              <a:t>21/03/2020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C852-4516-434E-B55F-9ACFE9F6E5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9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Monday 23</a:t>
            </a:r>
            <a:r>
              <a:rPr lang="en-GB" baseline="30000" dirty="0" smtClean="0"/>
              <a:t>rd</a:t>
            </a:r>
            <a:r>
              <a:rPr lang="en-GB" dirty="0" smtClean="0"/>
              <a:t> March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30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8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7892" y="2782669"/>
            <a:ext cx="43533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We are going to continue to think about the </a:t>
            </a:r>
          </a:p>
          <a:p>
            <a:r>
              <a:rPr lang="en-GB" dirty="0" smtClean="0"/>
              <a:t>missing page from the book of bones.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65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3" y="204537"/>
            <a:ext cx="4836694" cy="64489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67" y="204537"/>
            <a:ext cx="4836695" cy="6448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82898" y="3581739"/>
            <a:ext cx="258668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school we remade this page for the human.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66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6822" y="4504377"/>
            <a:ext cx="322099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And we loved these pages as we could feel the bones in the book. </a:t>
            </a:r>
          </a:p>
          <a:p>
            <a:endParaRPr lang="en-GB" dirty="0"/>
          </a:p>
          <a:p>
            <a:r>
              <a:rPr lang="en-GB" dirty="0" smtClean="0"/>
              <a:t>It’s a shame we can’t see them from this picture!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95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8865" y="2782669"/>
            <a:ext cx="54405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So the author made the skeleton page but not the page </a:t>
            </a:r>
          </a:p>
          <a:p>
            <a:r>
              <a:rPr lang="en-GB" dirty="0" smtClean="0"/>
              <a:t>that follows.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92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68" y="154799"/>
            <a:ext cx="723486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Do you remember planning your backgrounds in your art books at school?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01" y="764021"/>
            <a:ext cx="4174649" cy="2643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3917">
            <a:off x="1012882" y="3950484"/>
            <a:ext cx="3999968" cy="2264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3609">
            <a:off x="6829986" y="1190193"/>
            <a:ext cx="4138304" cy="28875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25384" y="5072409"/>
            <a:ext cx="323725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Remember your drawing?  If you can’t don’t worry you can do a new one!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64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23" y="1636110"/>
            <a:ext cx="2943225" cy="2943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8" y="539062"/>
            <a:ext cx="2841046" cy="2841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40345" y="3634945"/>
            <a:ext cx="2505461" cy="2505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14" y="539062"/>
            <a:ext cx="2497223" cy="2497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79" y="4029204"/>
            <a:ext cx="2272742" cy="22727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2397" y="599642"/>
            <a:ext cx="411595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First, draw yourself doing your chosen activity. Colour with pencils – Not pens (You’ll see why soon!)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67801" y="4842409"/>
            <a:ext cx="378515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Don’t draw it too small – fill your piece of paper. </a:t>
            </a:r>
          </a:p>
          <a:p>
            <a:endParaRPr lang="en-GB" dirty="0"/>
          </a:p>
          <a:p>
            <a:r>
              <a:rPr lang="en-GB" dirty="0" smtClean="0"/>
              <a:t>Pause on this page whilst you draw your picture.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12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68" y="154799"/>
            <a:ext cx="586359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Next use a black pen to complete the bones on your body…..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80" y="943885"/>
            <a:ext cx="3146854" cy="4195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8180" y="5374778"/>
            <a:ext cx="24380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Use this picture to help!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14286" y="3115578"/>
            <a:ext cx="1977173" cy="4712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393" y="3272589"/>
            <a:ext cx="2165810" cy="3102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255" y="339465"/>
            <a:ext cx="1468565" cy="2739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171" y="154799"/>
            <a:ext cx="2536689" cy="40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4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68" y="154799"/>
            <a:ext cx="293766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Finally, add a background …..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41001" y="5350208"/>
            <a:ext cx="64035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We can’t wait to see your pictures. Send us an email to show us if you can………..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82613" y="6218714"/>
            <a:ext cx="25095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year3@stmarksce.org.uk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59264" y="2568079"/>
            <a:ext cx="2338887" cy="2781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68" y="777934"/>
            <a:ext cx="4223967" cy="5440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697610" y="-1414150"/>
            <a:ext cx="2601540" cy="57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188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Sony Europe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</dc:title>
  <dc:creator>Kellie Boyle</dc:creator>
  <cp:lastModifiedBy>Kellie Boyle</cp:lastModifiedBy>
  <cp:revision>4</cp:revision>
  <dcterms:created xsi:type="dcterms:W3CDTF">2020-03-21T15:14:42Z</dcterms:created>
  <dcterms:modified xsi:type="dcterms:W3CDTF">2020-03-21T15:39:58Z</dcterms:modified>
</cp:coreProperties>
</file>