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3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7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3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9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0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9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3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44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3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9F11-77BD-4030-9CD9-D92B6F044BC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97F6-B18B-4CE1-9060-E800BD14B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0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Book Club - Thursday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59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4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5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4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2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1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3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0309" t="34221" r="43477" b="20467"/>
          <a:stretch/>
        </p:blipFill>
        <p:spPr>
          <a:xfrm>
            <a:off x="7357281" y="273685"/>
            <a:ext cx="4614863" cy="4484865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5900"/>
            <a:ext cx="7440751" cy="52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0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45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22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78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46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22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14887" y="2913151"/>
            <a:ext cx="2171700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30309" t="34221" r="43477" b="20467"/>
          <a:stretch/>
        </p:blipFill>
        <p:spPr>
          <a:xfrm>
            <a:off x="7357281" y="273685"/>
            <a:ext cx="4614863" cy="4484865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5900"/>
            <a:ext cx="7440751" cy="52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0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0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6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4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Book Club - Thursday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Club - Tuesday</dc:title>
  <dc:creator>hannah.thomas</dc:creator>
  <cp:lastModifiedBy>hannah.thomas</cp:lastModifiedBy>
  <cp:revision>18</cp:revision>
  <dcterms:created xsi:type="dcterms:W3CDTF">2020-03-17T09:40:23Z</dcterms:created>
  <dcterms:modified xsi:type="dcterms:W3CDTF">2020-03-18T11:19:32Z</dcterms:modified>
</cp:coreProperties>
</file>