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3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57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3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9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0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9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3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1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44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37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0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Book Club - Tuesday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59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1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6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06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1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9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/>
          <a:srcRect l="27355" t="37666" r="48787" b="29530"/>
          <a:stretch/>
        </p:blipFill>
        <p:spPr>
          <a:xfrm>
            <a:off x="3303354" y="1190626"/>
            <a:ext cx="5826359" cy="45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33875" cy="1325563"/>
          </a:xfrm>
        </p:spPr>
        <p:txBody>
          <a:bodyPr/>
          <a:lstStyle/>
          <a:p>
            <a:r>
              <a:rPr lang="en-GB" dirty="0" smtClean="0"/>
              <a:t>Read Millions – Chapter 15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7323" y="955479"/>
            <a:ext cx="6551614" cy="4913709"/>
          </a:xfrm>
        </p:spPr>
      </p:pic>
    </p:spTree>
    <p:extLst>
      <p:ext uri="{BB962C8B-B14F-4D97-AF65-F5344CB8AC3E}">
        <p14:creationId xmlns:p14="http://schemas.microsoft.com/office/powerpoint/2010/main" val="50549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8244" y="986434"/>
            <a:ext cx="6545263" cy="4908946"/>
          </a:xfrm>
        </p:spPr>
      </p:pic>
    </p:spTree>
    <p:extLst>
      <p:ext uri="{BB962C8B-B14F-4D97-AF65-F5344CB8AC3E}">
        <p14:creationId xmlns:p14="http://schemas.microsoft.com/office/powerpoint/2010/main" val="35951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4488" y="960439"/>
            <a:ext cx="6564312" cy="4922837"/>
          </a:xfrm>
        </p:spPr>
      </p:pic>
    </p:spTree>
    <p:extLst>
      <p:ext uri="{BB962C8B-B14F-4D97-AF65-F5344CB8AC3E}">
        <p14:creationId xmlns:p14="http://schemas.microsoft.com/office/powerpoint/2010/main" val="405343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0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5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6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1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45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Book Club - Tuesday</vt:lpstr>
      <vt:lpstr>Read Millions – Chapter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Club - Tuesday</dc:title>
  <dc:creator>hannah.thomas</dc:creator>
  <cp:lastModifiedBy>hannah.thomas</cp:lastModifiedBy>
  <cp:revision>6</cp:revision>
  <dcterms:created xsi:type="dcterms:W3CDTF">2020-03-17T09:40:23Z</dcterms:created>
  <dcterms:modified xsi:type="dcterms:W3CDTF">2020-03-17T11:16:30Z</dcterms:modified>
</cp:coreProperties>
</file>