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3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7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3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9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9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3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44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3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9F11-77BD-4030-9CD9-D92B6F044BC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0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Book Club </a:t>
            </a:r>
            <a:r>
              <a:rPr lang="en-GB" smtClean="0"/>
              <a:t>- </a:t>
            </a:r>
            <a:r>
              <a:rPr lang="en-GB" smtClean="0"/>
              <a:t>Wednesday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59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0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3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9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r="11185"/>
          <a:stretch/>
        </p:blipFill>
        <p:spPr>
          <a:xfrm>
            <a:off x="3524250" y="-12908"/>
            <a:ext cx="4956810" cy="68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0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57875" y="3014662"/>
            <a:ext cx="2171700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491" t="35352" r="42716" b="23632"/>
          <a:stretch/>
        </p:blipFill>
        <p:spPr>
          <a:xfrm>
            <a:off x="2790824" y="649612"/>
            <a:ext cx="5495925" cy="47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0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491" t="35352" r="42716" b="23632"/>
          <a:stretch/>
        </p:blipFill>
        <p:spPr>
          <a:xfrm>
            <a:off x="2790824" y="649612"/>
            <a:ext cx="5495925" cy="47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6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9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5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1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1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2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2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Book Club - Wednesday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Club - Tuesday</dc:title>
  <dc:creator>hannah.thomas</dc:creator>
  <cp:lastModifiedBy>hannah.thomas</cp:lastModifiedBy>
  <cp:revision>11</cp:revision>
  <dcterms:created xsi:type="dcterms:W3CDTF">2020-03-17T09:40:23Z</dcterms:created>
  <dcterms:modified xsi:type="dcterms:W3CDTF">2020-03-17T15:07:07Z</dcterms:modified>
</cp:coreProperties>
</file>