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82" r:id="rId3"/>
    <p:sldId id="283"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9" autoAdjust="0"/>
    <p:restoredTop sz="94660"/>
  </p:normalViewPr>
  <p:slideViewPr>
    <p:cSldViewPr snapToGrid="0">
      <p:cViewPr varScale="1">
        <p:scale>
          <a:sx n="78" d="100"/>
          <a:sy n="78" d="100"/>
        </p:scale>
        <p:origin x="2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8F1BE-86BF-4458-A4D0-4523BCF34C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2ABD7D3-C9F5-43D2-A25D-6CE1BFE8E2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5D8227A-5546-4C42-82DC-07323F28C921}"/>
              </a:ext>
            </a:extLst>
          </p:cNvPr>
          <p:cNvSpPr>
            <a:spLocks noGrp="1"/>
          </p:cNvSpPr>
          <p:nvPr>
            <p:ph type="dt" sz="half" idx="10"/>
          </p:nvPr>
        </p:nvSpPr>
        <p:spPr/>
        <p:txBody>
          <a:bodyPr/>
          <a:lstStyle/>
          <a:p>
            <a:fld id="{3DA26B21-BB68-4E55-8D77-D0C274773AFE}" type="datetimeFigureOut">
              <a:rPr lang="en-GB" smtClean="0"/>
              <a:t>31/03/2020</a:t>
            </a:fld>
            <a:endParaRPr lang="en-GB"/>
          </a:p>
        </p:txBody>
      </p:sp>
      <p:sp>
        <p:nvSpPr>
          <p:cNvPr id="5" name="Footer Placeholder 4">
            <a:extLst>
              <a:ext uri="{FF2B5EF4-FFF2-40B4-BE49-F238E27FC236}">
                <a16:creationId xmlns:a16="http://schemas.microsoft.com/office/drawing/2014/main" id="{3F3F5FCA-4CDE-4EE3-8678-1063309AFC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1B9D40A-8FDB-4A7D-9045-C582D8D7855B}"/>
              </a:ext>
            </a:extLst>
          </p:cNvPr>
          <p:cNvSpPr>
            <a:spLocks noGrp="1"/>
          </p:cNvSpPr>
          <p:nvPr>
            <p:ph type="sldNum" sz="quarter" idx="12"/>
          </p:nvPr>
        </p:nvSpPr>
        <p:spPr/>
        <p:txBody>
          <a:bodyPr/>
          <a:lstStyle/>
          <a:p>
            <a:fld id="{36C43A2F-5B1A-43FD-84B4-A83F8C51F2B2}" type="slidenum">
              <a:rPr lang="en-GB" smtClean="0"/>
              <a:t>‹#›</a:t>
            </a:fld>
            <a:endParaRPr lang="en-GB"/>
          </a:p>
        </p:txBody>
      </p:sp>
    </p:spTree>
    <p:extLst>
      <p:ext uri="{BB962C8B-B14F-4D97-AF65-F5344CB8AC3E}">
        <p14:creationId xmlns:p14="http://schemas.microsoft.com/office/powerpoint/2010/main" val="3524822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08663-37D3-4743-8226-5C9DE9B6405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EF848BE-5BCB-48E0-98BA-79CB662D460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0E699AF-E204-4378-BB2B-AC87EE92B06F}"/>
              </a:ext>
            </a:extLst>
          </p:cNvPr>
          <p:cNvSpPr>
            <a:spLocks noGrp="1"/>
          </p:cNvSpPr>
          <p:nvPr>
            <p:ph type="dt" sz="half" idx="10"/>
          </p:nvPr>
        </p:nvSpPr>
        <p:spPr/>
        <p:txBody>
          <a:bodyPr/>
          <a:lstStyle/>
          <a:p>
            <a:fld id="{3DA26B21-BB68-4E55-8D77-D0C274773AFE}" type="datetimeFigureOut">
              <a:rPr lang="en-GB" smtClean="0"/>
              <a:t>31/03/2020</a:t>
            </a:fld>
            <a:endParaRPr lang="en-GB"/>
          </a:p>
        </p:txBody>
      </p:sp>
      <p:sp>
        <p:nvSpPr>
          <p:cNvPr id="5" name="Footer Placeholder 4">
            <a:extLst>
              <a:ext uri="{FF2B5EF4-FFF2-40B4-BE49-F238E27FC236}">
                <a16:creationId xmlns:a16="http://schemas.microsoft.com/office/drawing/2014/main" id="{2202A12D-DB37-4150-BA9A-214FF69B42B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8888E27-F410-4393-B2AD-9A40AA69E85E}"/>
              </a:ext>
            </a:extLst>
          </p:cNvPr>
          <p:cNvSpPr>
            <a:spLocks noGrp="1"/>
          </p:cNvSpPr>
          <p:nvPr>
            <p:ph type="sldNum" sz="quarter" idx="12"/>
          </p:nvPr>
        </p:nvSpPr>
        <p:spPr/>
        <p:txBody>
          <a:bodyPr/>
          <a:lstStyle/>
          <a:p>
            <a:fld id="{36C43A2F-5B1A-43FD-84B4-A83F8C51F2B2}" type="slidenum">
              <a:rPr lang="en-GB" smtClean="0"/>
              <a:t>‹#›</a:t>
            </a:fld>
            <a:endParaRPr lang="en-GB"/>
          </a:p>
        </p:txBody>
      </p:sp>
    </p:spTree>
    <p:extLst>
      <p:ext uri="{BB962C8B-B14F-4D97-AF65-F5344CB8AC3E}">
        <p14:creationId xmlns:p14="http://schemas.microsoft.com/office/powerpoint/2010/main" val="648364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94B3BA3-E491-4469-B36E-147CF2B320F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18D8482-6A9B-4C87-855F-0B25990956D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9AD2B10-D9A2-478C-ACEC-97494F530EA6}"/>
              </a:ext>
            </a:extLst>
          </p:cNvPr>
          <p:cNvSpPr>
            <a:spLocks noGrp="1"/>
          </p:cNvSpPr>
          <p:nvPr>
            <p:ph type="dt" sz="half" idx="10"/>
          </p:nvPr>
        </p:nvSpPr>
        <p:spPr/>
        <p:txBody>
          <a:bodyPr/>
          <a:lstStyle/>
          <a:p>
            <a:fld id="{3DA26B21-BB68-4E55-8D77-D0C274773AFE}" type="datetimeFigureOut">
              <a:rPr lang="en-GB" smtClean="0"/>
              <a:t>31/03/2020</a:t>
            </a:fld>
            <a:endParaRPr lang="en-GB"/>
          </a:p>
        </p:txBody>
      </p:sp>
      <p:sp>
        <p:nvSpPr>
          <p:cNvPr id="5" name="Footer Placeholder 4">
            <a:extLst>
              <a:ext uri="{FF2B5EF4-FFF2-40B4-BE49-F238E27FC236}">
                <a16:creationId xmlns:a16="http://schemas.microsoft.com/office/drawing/2014/main" id="{738B38E9-4322-4EF2-B3E5-F133B18407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418195-119A-415E-9332-89F05D0B7039}"/>
              </a:ext>
            </a:extLst>
          </p:cNvPr>
          <p:cNvSpPr>
            <a:spLocks noGrp="1"/>
          </p:cNvSpPr>
          <p:nvPr>
            <p:ph type="sldNum" sz="quarter" idx="12"/>
          </p:nvPr>
        </p:nvSpPr>
        <p:spPr/>
        <p:txBody>
          <a:bodyPr/>
          <a:lstStyle/>
          <a:p>
            <a:fld id="{36C43A2F-5B1A-43FD-84B4-A83F8C51F2B2}" type="slidenum">
              <a:rPr lang="en-GB" smtClean="0"/>
              <a:t>‹#›</a:t>
            </a:fld>
            <a:endParaRPr lang="en-GB"/>
          </a:p>
        </p:txBody>
      </p:sp>
    </p:spTree>
    <p:extLst>
      <p:ext uri="{BB962C8B-B14F-4D97-AF65-F5344CB8AC3E}">
        <p14:creationId xmlns:p14="http://schemas.microsoft.com/office/powerpoint/2010/main" val="3216336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49F4B-4763-449B-B33B-2091958D74D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E3427A4-E7AD-42EF-B556-E3483E7B878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0E0779F-89D7-4442-B206-862EC87A8EAB}"/>
              </a:ext>
            </a:extLst>
          </p:cNvPr>
          <p:cNvSpPr>
            <a:spLocks noGrp="1"/>
          </p:cNvSpPr>
          <p:nvPr>
            <p:ph type="dt" sz="half" idx="10"/>
          </p:nvPr>
        </p:nvSpPr>
        <p:spPr/>
        <p:txBody>
          <a:bodyPr/>
          <a:lstStyle/>
          <a:p>
            <a:fld id="{3DA26B21-BB68-4E55-8D77-D0C274773AFE}" type="datetimeFigureOut">
              <a:rPr lang="en-GB" smtClean="0"/>
              <a:t>31/03/2020</a:t>
            </a:fld>
            <a:endParaRPr lang="en-GB"/>
          </a:p>
        </p:txBody>
      </p:sp>
      <p:sp>
        <p:nvSpPr>
          <p:cNvPr id="5" name="Footer Placeholder 4">
            <a:extLst>
              <a:ext uri="{FF2B5EF4-FFF2-40B4-BE49-F238E27FC236}">
                <a16:creationId xmlns:a16="http://schemas.microsoft.com/office/drawing/2014/main" id="{A1072B52-6F46-4C4F-B2D9-697074EA52A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BE23519-C120-4FE2-897A-D3CB1B60F67F}"/>
              </a:ext>
            </a:extLst>
          </p:cNvPr>
          <p:cNvSpPr>
            <a:spLocks noGrp="1"/>
          </p:cNvSpPr>
          <p:nvPr>
            <p:ph type="sldNum" sz="quarter" idx="12"/>
          </p:nvPr>
        </p:nvSpPr>
        <p:spPr/>
        <p:txBody>
          <a:bodyPr/>
          <a:lstStyle/>
          <a:p>
            <a:fld id="{36C43A2F-5B1A-43FD-84B4-A83F8C51F2B2}" type="slidenum">
              <a:rPr lang="en-GB" smtClean="0"/>
              <a:t>‹#›</a:t>
            </a:fld>
            <a:endParaRPr lang="en-GB"/>
          </a:p>
        </p:txBody>
      </p:sp>
    </p:spTree>
    <p:extLst>
      <p:ext uri="{BB962C8B-B14F-4D97-AF65-F5344CB8AC3E}">
        <p14:creationId xmlns:p14="http://schemas.microsoft.com/office/powerpoint/2010/main" val="3323436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BFD21-35AA-4F19-913E-4D6F142CE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C2742E6-1525-49D7-A39D-9AE4C56E51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AAEC94E-90D7-4C81-9A58-71592B99662C}"/>
              </a:ext>
            </a:extLst>
          </p:cNvPr>
          <p:cNvSpPr>
            <a:spLocks noGrp="1"/>
          </p:cNvSpPr>
          <p:nvPr>
            <p:ph type="dt" sz="half" idx="10"/>
          </p:nvPr>
        </p:nvSpPr>
        <p:spPr/>
        <p:txBody>
          <a:bodyPr/>
          <a:lstStyle/>
          <a:p>
            <a:fld id="{3DA26B21-BB68-4E55-8D77-D0C274773AFE}" type="datetimeFigureOut">
              <a:rPr lang="en-GB" smtClean="0"/>
              <a:t>31/03/2020</a:t>
            </a:fld>
            <a:endParaRPr lang="en-GB"/>
          </a:p>
        </p:txBody>
      </p:sp>
      <p:sp>
        <p:nvSpPr>
          <p:cNvPr id="5" name="Footer Placeholder 4">
            <a:extLst>
              <a:ext uri="{FF2B5EF4-FFF2-40B4-BE49-F238E27FC236}">
                <a16:creationId xmlns:a16="http://schemas.microsoft.com/office/drawing/2014/main" id="{14F0A17C-3185-44A8-96BF-762D4D10C0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EFE29F8-4722-4097-9C6D-F80451EB1B20}"/>
              </a:ext>
            </a:extLst>
          </p:cNvPr>
          <p:cNvSpPr>
            <a:spLocks noGrp="1"/>
          </p:cNvSpPr>
          <p:nvPr>
            <p:ph type="sldNum" sz="quarter" idx="12"/>
          </p:nvPr>
        </p:nvSpPr>
        <p:spPr/>
        <p:txBody>
          <a:bodyPr/>
          <a:lstStyle/>
          <a:p>
            <a:fld id="{36C43A2F-5B1A-43FD-84B4-A83F8C51F2B2}" type="slidenum">
              <a:rPr lang="en-GB" smtClean="0"/>
              <a:t>‹#›</a:t>
            </a:fld>
            <a:endParaRPr lang="en-GB"/>
          </a:p>
        </p:txBody>
      </p:sp>
    </p:spTree>
    <p:extLst>
      <p:ext uri="{BB962C8B-B14F-4D97-AF65-F5344CB8AC3E}">
        <p14:creationId xmlns:p14="http://schemas.microsoft.com/office/powerpoint/2010/main" val="3587463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C4B7B-EA1A-4E6C-B452-FD78FFD9414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428C2A7-8792-4103-866F-F1AD671AF47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C40DB45-6B34-47E3-A6FB-954EFDE8C53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2EEA7D4-25DC-4EE7-9D04-EC31843D4961}"/>
              </a:ext>
            </a:extLst>
          </p:cNvPr>
          <p:cNvSpPr>
            <a:spLocks noGrp="1"/>
          </p:cNvSpPr>
          <p:nvPr>
            <p:ph type="dt" sz="half" idx="10"/>
          </p:nvPr>
        </p:nvSpPr>
        <p:spPr/>
        <p:txBody>
          <a:bodyPr/>
          <a:lstStyle/>
          <a:p>
            <a:fld id="{3DA26B21-BB68-4E55-8D77-D0C274773AFE}" type="datetimeFigureOut">
              <a:rPr lang="en-GB" smtClean="0"/>
              <a:t>31/03/2020</a:t>
            </a:fld>
            <a:endParaRPr lang="en-GB"/>
          </a:p>
        </p:txBody>
      </p:sp>
      <p:sp>
        <p:nvSpPr>
          <p:cNvPr id="6" name="Footer Placeholder 5">
            <a:extLst>
              <a:ext uri="{FF2B5EF4-FFF2-40B4-BE49-F238E27FC236}">
                <a16:creationId xmlns:a16="http://schemas.microsoft.com/office/drawing/2014/main" id="{007E235D-1A1D-42E3-8BC6-D425FB9ABEE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C993580-33E4-41F2-A8F0-56975AE49C13}"/>
              </a:ext>
            </a:extLst>
          </p:cNvPr>
          <p:cNvSpPr>
            <a:spLocks noGrp="1"/>
          </p:cNvSpPr>
          <p:nvPr>
            <p:ph type="sldNum" sz="quarter" idx="12"/>
          </p:nvPr>
        </p:nvSpPr>
        <p:spPr/>
        <p:txBody>
          <a:bodyPr/>
          <a:lstStyle/>
          <a:p>
            <a:fld id="{36C43A2F-5B1A-43FD-84B4-A83F8C51F2B2}" type="slidenum">
              <a:rPr lang="en-GB" smtClean="0"/>
              <a:t>‹#›</a:t>
            </a:fld>
            <a:endParaRPr lang="en-GB"/>
          </a:p>
        </p:txBody>
      </p:sp>
    </p:spTree>
    <p:extLst>
      <p:ext uri="{BB962C8B-B14F-4D97-AF65-F5344CB8AC3E}">
        <p14:creationId xmlns:p14="http://schemas.microsoft.com/office/powerpoint/2010/main" val="318769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3FB14-643A-4305-8B09-705C5CE370E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7A05BFC-5DFB-466F-B5CA-EDD4E8C17B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3FF491B-FAF0-495D-8857-303DFB02E8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7E797F7-2C78-4D64-8F3A-71ED4C9DB0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911BF7-5591-45C7-92A4-9E9359E036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5DA9F45-421A-4302-A173-6F1EDE38DB92}"/>
              </a:ext>
            </a:extLst>
          </p:cNvPr>
          <p:cNvSpPr>
            <a:spLocks noGrp="1"/>
          </p:cNvSpPr>
          <p:nvPr>
            <p:ph type="dt" sz="half" idx="10"/>
          </p:nvPr>
        </p:nvSpPr>
        <p:spPr/>
        <p:txBody>
          <a:bodyPr/>
          <a:lstStyle/>
          <a:p>
            <a:fld id="{3DA26B21-BB68-4E55-8D77-D0C274773AFE}" type="datetimeFigureOut">
              <a:rPr lang="en-GB" smtClean="0"/>
              <a:t>31/03/2020</a:t>
            </a:fld>
            <a:endParaRPr lang="en-GB"/>
          </a:p>
        </p:txBody>
      </p:sp>
      <p:sp>
        <p:nvSpPr>
          <p:cNvPr id="8" name="Footer Placeholder 7">
            <a:extLst>
              <a:ext uri="{FF2B5EF4-FFF2-40B4-BE49-F238E27FC236}">
                <a16:creationId xmlns:a16="http://schemas.microsoft.com/office/drawing/2014/main" id="{63A2D515-8720-4C4D-85F3-6F15B108BD8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4F5EDC7-3360-4A89-87EC-7B4BDE47C74B}"/>
              </a:ext>
            </a:extLst>
          </p:cNvPr>
          <p:cNvSpPr>
            <a:spLocks noGrp="1"/>
          </p:cNvSpPr>
          <p:nvPr>
            <p:ph type="sldNum" sz="quarter" idx="12"/>
          </p:nvPr>
        </p:nvSpPr>
        <p:spPr/>
        <p:txBody>
          <a:bodyPr/>
          <a:lstStyle/>
          <a:p>
            <a:fld id="{36C43A2F-5B1A-43FD-84B4-A83F8C51F2B2}" type="slidenum">
              <a:rPr lang="en-GB" smtClean="0"/>
              <a:t>‹#›</a:t>
            </a:fld>
            <a:endParaRPr lang="en-GB"/>
          </a:p>
        </p:txBody>
      </p:sp>
    </p:spTree>
    <p:extLst>
      <p:ext uri="{BB962C8B-B14F-4D97-AF65-F5344CB8AC3E}">
        <p14:creationId xmlns:p14="http://schemas.microsoft.com/office/powerpoint/2010/main" val="51875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04083-B171-4A3C-B1B8-1C1383B23E2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EE763FC-928B-4A07-AEE1-8BD932C3172F}"/>
              </a:ext>
            </a:extLst>
          </p:cNvPr>
          <p:cNvSpPr>
            <a:spLocks noGrp="1"/>
          </p:cNvSpPr>
          <p:nvPr>
            <p:ph type="dt" sz="half" idx="10"/>
          </p:nvPr>
        </p:nvSpPr>
        <p:spPr/>
        <p:txBody>
          <a:bodyPr/>
          <a:lstStyle/>
          <a:p>
            <a:fld id="{3DA26B21-BB68-4E55-8D77-D0C274773AFE}" type="datetimeFigureOut">
              <a:rPr lang="en-GB" smtClean="0"/>
              <a:t>31/03/2020</a:t>
            </a:fld>
            <a:endParaRPr lang="en-GB"/>
          </a:p>
        </p:txBody>
      </p:sp>
      <p:sp>
        <p:nvSpPr>
          <p:cNvPr id="4" name="Footer Placeholder 3">
            <a:extLst>
              <a:ext uri="{FF2B5EF4-FFF2-40B4-BE49-F238E27FC236}">
                <a16:creationId xmlns:a16="http://schemas.microsoft.com/office/drawing/2014/main" id="{5DD7C391-429D-43BE-B4A8-5CB2BE9E326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D594F38-8805-4241-B5B0-D9CE39D39724}"/>
              </a:ext>
            </a:extLst>
          </p:cNvPr>
          <p:cNvSpPr>
            <a:spLocks noGrp="1"/>
          </p:cNvSpPr>
          <p:nvPr>
            <p:ph type="sldNum" sz="quarter" idx="12"/>
          </p:nvPr>
        </p:nvSpPr>
        <p:spPr/>
        <p:txBody>
          <a:bodyPr/>
          <a:lstStyle/>
          <a:p>
            <a:fld id="{36C43A2F-5B1A-43FD-84B4-A83F8C51F2B2}" type="slidenum">
              <a:rPr lang="en-GB" smtClean="0"/>
              <a:t>‹#›</a:t>
            </a:fld>
            <a:endParaRPr lang="en-GB"/>
          </a:p>
        </p:txBody>
      </p:sp>
    </p:spTree>
    <p:extLst>
      <p:ext uri="{BB962C8B-B14F-4D97-AF65-F5344CB8AC3E}">
        <p14:creationId xmlns:p14="http://schemas.microsoft.com/office/powerpoint/2010/main" val="118033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48F193-FD9B-48E6-8B55-C0C7E137C70C}"/>
              </a:ext>
            </a:extLst>
          </p:cNvPr>
          <p:cNvSpPr>
            <a:spLocks noGrp="1"/>
          </p:cNvSpPr>
          <p:nvPr>
            <p:ph type="dt" sz="half" idx="10"/>
          </p:nvPr>
        </p:nvSpPr>
        <p:spPr/>
        <p:txBody>
          <a:bodyPr/>
          <a:lstStyle/>
          <a:p>
            <a:fld id="{3DA26B21-BB68-4E55-8D77-D0C274773AFE}" type="datetimeFigureOut">
              <a:rPr lang="en-GB" smtClean="0"/>
              <a:t>31/03/2020</a:t>
            </a:fld>
            <a:endParaRPr lang="en-GB"/>
          </a:p>
        </p:txBody>
      </p:sp>
      <p:sp>
        <p:nvSpPr>
          <p:cNvPr id="3" name="Footer Placeholder 2">
            <a:extLst>
              <a:ext uri="{FF2B5EF4-FFF2-40B4-BE49-F238E27FC236}">
                <a16:creationId xmlns:a16="http://schemas.microsoft.com/office/drawing/2014/main" id="{7A8E112B-12A6-4D0D-BEB8-D44554523D3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8E8F13F-8DF3-4E5C-8B0B-13A97B5D569B}"/>
              </a:ext>
            </a:extLst>
          </p:cNvPr>
          <p:cNvSpPr>
            <a:spLocks noGrp="1"/>
          </p:cNvSpPr>
          <p:nvPr>
            <p:ph type="sldNum" sz="quarter" idx="12"/>
          </p:nvPr>
        </p:nvSpPr>
        <p:spPr/>
        <p:txBody>
          <a:bodyPr/>
          <a:lstStyle/>
          <a:p>
            <a:fld id="{36C43A2F-5B1A-43FD-84B4-A83F8C51F2B2}" type="slidenum">
              <a:rPr lang="en-GB" smtClean="0"/>
              <a:t>‹#›</a:t>
            </a:fld>
            <a:endParaRPr lang="en-GB"/>
          </a:p>
        </p:txBody>
      </p:sp>
    </p:spTree>
    <p:extLst>
      <p:ext uri="{BB962C8B-B14F-4D97-AF65-F5344CB8AC3E}">
        <p14:creationId xmlns:p14="http://schemas.microsoft.com/office/powerpoint/2010/main" val="3528250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49907-0B92-4BFB-9BB8-1463AEAAA1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30D8D62-68B1-404A-AB90-41F52DEBE8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EF03828-084B-4EB4-9EF9-3BE8719478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C36CEB-14E4-49A4-B462-F187B03E84B7}"/>
              </a:ext>
            </a:extLst>
          </p:cNvPr>
          <p:cNvSpPr>
            <a:spLocks noGrp="1"/>
          </p:cNvSpPr>
          <p:nvPr>
            <p:ph type="dt" sz="half" idx="10"/>
          </p:nvPr>
        </p:nvSpPr>
        <p:spPr/>
        <p:txBody>
          <a:bodyPr/>
          <a:lstStyle/>
          <a:p>
            <a:fld id="{3DA26B21-BB68-4E55-8D77-D0C274773AFE}" type="datetimeFigureOut">
              <a:rPr lang="en-GB" smtClean="0"/>
              <a:t>31/03/2020</a:t>
            </a:fld>
            <a:endParaRPr lang="en-GB"/>
          </a:p>
        </p:txBody>
      </p:sp>
      <p:sp>
        <p:nvSpPr>
          <p:cNvPr id="6" name="Footer Placeholder 5">
            <a:extLst>
              <a:ext uri="{FF2B5EF4-FFF2-40B4-BE49-F238E27FC236}">
                <a16:creationId xmlns:a16="http://schemas.microsoft.com/office/drawing/2014/main" id="{BBDB4029-25DB-4CBE-9EA6-3CE2D03AEBF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5D97624-8CE9-4BA2-AFF8-80A84C0F4455}"/>
              </a:ext>
            </a:extLst>
          </p:cNvPr>
          <p:cNvSpPr>
            <a:spLocks noGrp="1"/>
          </p:cNvSpPr>
          <p:nvPr>
            <p:ph type="sldNum" sz="quarter" idx="12"/>
          </p:nvPr>
        </p:nvSpPr>
        <p:spPr/>
        <p:txBody>
          <a:bodyPr/>
          <a:lstStyle/>
          <a:p>
            <a:fld id="{36C43A2F-5B1A-43FD-84B4-A83F8C51F2B2}" type="slidenum">
              <a:rPr lang="en-GB" smtClean="0"/>
              <a:t>‹#›</a:t>
            </a:fld>
            <a:endParaRPr lang="en-GB"/>
          </a:p>
        </p:txBody>
      </p:sp>
    </p:spTree>
    <p:extLst>
      <p:ext uri="{BB962C8B-B14F-4D97-AF65-F5344CB8AC3E}">
        <p14:creationId xmlns:p14="http://schemas.microsoft.com/office/powerpoint/2010/main" val="1622968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383A-FC06-430E-BB58-39D7535CEF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97734CD-8446-4F10-B905-C8EB647D68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94747E9-F245-40F5-8795-88911419A9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2DCD50-2F1D-4273-A264-AB56762F565C}"/>
              </a:ext>
            </a:extLst>
          </p:cNvPr>
          <p:cNvSpPr>
            <a:spLocks noGrp="1"/>
          </p:cNvSpPr>
          <p:nvPr>
            <p:ph type="dt" sz="half" idx="10"/>
          </p:nvPr>
        </p:nvSpPr>
        <p:spPr/>
        <p:txBody>
          <a:bodyPr/>
          <a:lstStyle/>
          <a:p>
            <a:fld id="{3DA26B21-BB68-4E55-8D77-D0C274773AFE}" type="datetimeFigureOut">
              <a:rPr lang="en-GB" smtClean="0"/>
              <a:t>31/03/2020</a:t>
            </a:fld>
            <a:endParaRPr lang="en-GB"/>
          </a:p>
        </p:txBody>
      </p:sp>
      <p:sp>
        <p:nvSpPr>
          <p:cNvPr id="6" name="Footer Placeholder 5">
            <a:extLst>
              <a:ext uri="{FF2B5EF4-FFF2-40B4-BE49-F238E27FC236}">
                <a16:creationId xmlns:a16="http://schemas.microsoft.com/office/drawing/2014/main" id="{C8EA65DB-298C-4F64-B1B1-AB39AC9634A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A77F9BA-72D8-4C51-AD68-212168B99D58}"/>
              </a:ext>
            </a:extLst>
          </p:cNvPr>
          <p:cNvSpPr>
            <a:spLocks noGrp="1"/>
          </p:cNvSpPr>
          <p:nvPr>
            <p:ph type="sldNum" sz="quarter" idx="12"/>
          </p:nvPr>
        </p:nvSpPr>
        <p:spPr/>
        <p:txBody>
          <a:bodyPr/>
          <a:lstStyle/>
          <a:p>
            <a:fld id="{36C43A2F-5B1A-43FD-84B4-A83F8C51F2B2}" type="slidenum">
              <a:rPr lang="en-GB" smtClean="0"/>
              <a:t>‹#›</a:t>
            </a:fld>
            <a:endParaRPr lang="en-GB"/>
          </a:p>
        </p:txBody>
      </p:sp>
    </p:spTree>
    <p:extLst>
      <p:ext uri="{BB962C8B-B14F-4D97-AF65-F5344CB8AC3E}">
        <p14:creationId xmlns:p14="http://schemas.microsoft.com/office/powerpoint/2010/main" val="1746529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3E0383-36A3-4B4F-870D-377814E7F6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B87474F-508A-47A6-9EE6-CAB40FB71C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8E08E92-7927-44E2-BF2B-DB364DEF0D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A26B21-BB68-4E55-8D77-D0C274773AFE}" type="datetimeFigureOut">
              <a:rPr lang="en-GB" smtClean="0"/>
              <a:t>31/03/2020</a:t>
            </a:fld>
            <a:endParaRPr lang="en-GB"/>
          </a:p>
        </p:txBody>
      </p:sp>
      <p:sp>
        <p:nvSpPr>
          <p:cNvPr id="5" name="Footer Placeholder 4">
            <a:extLst>
              <a:ext uri="{FF2B5EF4-FFF2-40B4-BE49-F238E27FC236}">
                <a16:creationId xmlns:a16="http://schemas.microsoft.com/office/drawing/2014/main" id="{BB96F249-A399-43C8-A63E-7FBDE30B16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AF94069-792B-4B5B-A918-1F46085DA1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C43A2F-5B1A-43FD-84B4-A83F8C51F2B2}" type="slidenum">
              <a:rPr lang="en-GB" smtClean="0"/>
              <a:t>‹#›</a:t>
            </a:fld>
            <a:endParaRPr lang="en-GB"/>
          </a:p>
        </p:txBody>
      </p:sp>
    </p:spTree>
    <p:extLst>
      <p:ext uri="{BB962C8B-B14F-4D97-AF65-F5344CB8AC3E}">
        <p14:creationId xmlns:p14="http://schemas.microsoft.com/office/powerpoint/2010/main" val="3933797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5">
            <a:extLst>
              <a:ext uri="{FF2B5EF4-FFF2-40B4-BE49-F238E27FC236}">
                <a16:creationId xmlns:a16="http://schemas.microsoft.com/office/drawing/2014/main" id="{6B945023-3BDA-4C25-B870-F0EE95AB0D6F}"/>
              </a:ext>
            </a:extLst>
          </p:cNvPr>
          <p:cNvSpPr>
            <a:spLocks noGrp="1"/>
          </p:cNvSpPr>
          <p:nvPr>
            <p:ph type="title"/>
          </p:nvPr>
        </p:nvSpPr>
        <p:spPr>
          <a:xfrm>
            <a:off x="1981201" y="420689"/>
            <a:ext cx="8220075" cy="1165225"/>
          </a:xfrm>
          <a:extLst>
            <a:ext uri="{91240B29-F687-4F45-9708-019B960494DF}">
              <a14:hiddenLine xmlns:a14="http://schemas.microsoft.com/office/drawing/2010/main" w="19050">
                <a:solidFill>
                  <a:srgbClr val="000000"/>
                </a:solidFill>
                <a:round/>
                <a:headEnd/>
                <a:tailEnd/>
              </a14:hiddenLine>
            </a:ext>
          </a:extLst>
        </p:spPr>
        <p:txBody>
          <a:bodyPr/>
          <a:lstStyle/>
          <a:p>
            <a:pPr eaLnBrk="1" hangingPunct="1"/>
            <a:r>
              <a:rPr lang="en-GB" altLang="en-US" u="sng">
                <a:latin typeface="Comic Sans MS" panose="030F0702030302020204" pitchFamily="66" charset="0"/>
              </a:rPr>
              <a:t>Calculations</a:t>
            </a:r>
          </a:p>
        </p:txBody>
      </p:sp>
      <p:sp>
        <p:nvSpPr>
          <p:cNvPr id="10" name="Rectangle 9">
            <a:extLst>
              <a:ext uri="{FF2B5EF4-FFF2-40B4-BE49-F238E27FC236}">
                <a16:creationId xmlns:a16="http://schemas.microsoft.com/office/drawing/2014/main" id="{BB3D9FCC-F326-45BE-812D-1603787890AC}"/>
              </a:ext>
            </a:extLst>
          </p:cNvPr>
          <p:cNvSpPr/>
          <p:nvPr/>
        </p:nvSpPr>
        <p:spPr>
          <a:xfrm>
            <a:off x="4638675" y="1419226"/>
            <a:ext cx="5270500" cy="2619375"/>
          </a:xfrm>
          <a:prstGeom prst="rect">
            <a:avLst/>
          </a:prstGeom>
          <a:solidFill>
            <a:srgbClr val="BCE2CD"/>
          </a:solidFill>
          <a:ln w="254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pic>
        <p:nvPicPr>
          <p:cNvPr id="12292" name="Picture 2">
            <a:extLst>
              <a:ext uri="{FF2B5EF4-FFF2-40B4-BE49-F238E27FC236}">
                <a16:creationId xmlns:a16="http://schemas.microsoft.com/office/drawing/2014/main" id="{FF6BA727-E483-4DA1-9E04-5CFE2D76DA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78528" t="5617" r="9872" b="71320"/>
          <a:stretch>
            <a:fillRect/>
          </a:stretch>
        </p:blipFill>
        <p:spPr bwMode="auto">
          <a:xfrm>
            <a:off x="2068514" y="1489076"/>
            <a:ext cx="2281237" cy="25495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293" name="Content Placeholder 6">
            <a:extLst>
              <a:ext uri="{FF2B5EF4-FFF2-40B4-BE49-F238E27FC236}">
                <a16:creationId xmlns:a16="http://schemas.microsoft.com/office/drawing/2014/main" id="{06B4F6AC-657E-408A-BA9F-F47D24404903}"/>
              </a:ext>
            </a:extLst>
          </p:cNvPr>
          <p:cNvSpPr>
            <a:spLocks/>
          </p:cNvSpPr>
          <p:nvPr/>
        </p:nvSpPr>
        <p:spPr bwMode="auto">
          <a:xfrm>
            <a:off x="4635501" y="1077913"/>
            <a:ext cx="5273675" cy="3370262"/>
          </a:xfrm>
          <a:prstGeom prst="roundRect">
            <a:avLst>
              <a:gd name="adj" fmla="val 2583"/>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round/>
                <a:headEnd/>
                <a:tailEnd/>
              </a14:hiddenLine>
            </a:ext>
          </a:extLst>
        </p:spPr>
        <p:txBody>
          <a:bodyPr lIns="252000" tIns="252000" rIns="252000" bIns="252000" anchor="ctr"/>
          <a:lstStyle>
            <a:lvl1pPr>
              <a:lnSpc>
                <a:spcPct val="90000"/>
              </a:lnSpc>
              <a:spcBef>
                <a:spcPts val="1000"/>
              </a:spcBef>
              <a:buFont typeface="Arial" panose="020B0604020202020204" pitchFamily="34" charset="0"/>
              <a:buChar char="•"/>
              <a:defRPr>
                <a:solidFill>
                  <a:srgbClr val="1C1C1C"/>
                </a:solidFill>
                <a:latin typeface="Sassoon Infant Rg" pitchFamily="50" charset="0"/>
                <a:cs typeface="Sassoon Infant Rg" pitchFamily="50" charset="0"/>
              </a:defRPr>
            </a:lvl1pPr>
            <a:lvl2pPr marL="685800" indent="-228600">
              <a:lnSpc>
                <a:spcPct val="90000"/>
              </a:lnSpc>
              <a:spcBef>
                <a:spcPts val="500"/>
              </a:spcBef>
              <a:buFont typeface="Arial" panose="020B0604020202020204" pitchFamily="34" charset="0"/>
              <a:buChar char="•"/>
              <a:defRPr sz="1600">
                <a:solidFill>
                  <a:srgbClr val="1C1C1C"/>
                </a:solidFill>
                <a:latin typeface="Sassoon Infant Rg" pitchFamily="50" charset="0"/>
                <a:cs typeface="Sassoon Infant Rg" pitchFamily="50" charset="0"/>
              </a:defRPr>
            </a:lvl2pPr>
            <a:lvl3pPr marL="1143000" indent="-228600">
              <a:lnSpc>
                <a:spcPct val="90000"/>
              </a:lnSpc>
              <a:spcBef>
                <a:spcPts val="500"/>
              </a:spcBef>
              <a:buFont typeface="Arial" panose="020B0604020202020204" pitchFamily="34" charset="0"/>
              <a:buChar char="•"/>
              <a:defRPr sz="1400">
                <a:solidFill>
                  <a:srgbClr val="1C1C1C"/>
                </a:solidFill>
                <a:latin typeface="Sassoon Infant Rg" pitchFamily="50" charset="0"/>
                <a:cs typeface="Sassoon Infant Rg" pitchFamily="50" charset="0"/>
              </a:defRPr>
            </a:lvl3pPr>
            <a:lvl4pPr marL="1600200" indent="-228600">
              <a:lnSpc>
                <a:spcPct val="90000"/>
              </a:lnSpc>
              <a:spcBef>
                <a:spcPts val="500"/>
              </a:spcBef>
              <a:buFont typeface="Arial" panose="020B0604020202020204" pitchFamily="34" charset="0"/>
              <a:buChar char="•"/>
              <a:defRPr sz="1400">
                <a:solidFill>
                  <a:srgbClr val="1C1C1C"/>
                </a:solidFill>
                <a:latin typeface="Sassoon Infant Rg" pitchFamily="50" charset="0"/>
                <a:cs typeface="Sassoon Infant Rg" pitchFamily="50" charset="0"/>
              </a:defRPr>
            </a:lvl4pPr>
            <a:lvl5pPr marL="2057400" indent="-228600">
              <a:lnSpc>
                <a:spcPct val="90000"/>
              </a:lnSpc>
              <a:spcBef>
                <a:spcPts val="500"/>
              </a:spcBef>
              <a:buFont typeface="Arial" panose="020B0604020202020204" pitchFamily="34" charset="0"/>
              <a:buChar char="•"/>
              <a:defRPr sz="1400">
                <a:solidFill>
                  <a:srgbClr val="1C1C1C"/>
                </a:solidFill>
                <a:latin typeface="Sassoon Infant Rg" pitchFamily="50" charset="0"/>
                <a:cs typeface="Sassoon Infant Rg" pitchFamily="50"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Sassoon Infant Rg" pitchFamily="50" charset="0"/>
                <a:cs typeface="Sassoon Infant Rg" pitchFamily="50"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Sassoon Infant Rg" pitchFamily="50" charset="0"/>
                <a:cs typeface="Sassoon Infant Rg" pitchFamily="50"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Sassoon Infant Rg" pitchFamily="50" charset="0"/>
                <a:cs typeface="Sassoon Infant Rg" pitchFamily="50"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Sassoon Infant Rg" pitchFamily="50" charset="0"/>
                <a:cs typeface="Sassoon Infant Rg" pitchFamily="50" charset="0"/>
              </a:defRPr>
            </a:lvl9pPr>
          </a:lstStyle>
          <a:p>
            <a:pPr eaLnBrk="1" hangingPunct="1">
              <a:lnSpc>
                <a:spcPct val="120000"/>
              </a:lnSpc>
              <a:buFont typeface="Arial" panose="020B0604020202020204" pitchFamily="34" charset="0"/>
              <a:buNone/>
            </a:pPr>
            <a:r>
              <a:rPr lang="en-GB" altLang="en-US">
                <a:latin typeface="Comic Sans MS" panose="030F0702030302020204" pitchFamily="66" charset="0"/>
              </a:rPr>
              <a:t>Microsoft Excel is very clever at adding up calculations for us </a:t>
            </a:r>
            <a:r>
              <a:rPr lang="en-GB" altLang="en-US">
                <a:latin typeface="Comic Sans MS" panose="030F0702030302020204" pitchFamily="66" charset="0"/>
                <a:sym typeface="Wingdings" panose="05000000000000000000" pitchFamily="2" charset="2"/>
              </a:rPr>
              <a:t></a:t>
            </a:r>
          </a:p>
          <a:p>
            <a:pPr eaLnBrk="1" hangingPunct="1">
              <a:lnSpc>
                <a:spcPct val="120000"/>
              </a:lnSpc>
              <a:buFont typeface="Arial" panose="020B0604020202020204" pitchFamily="34" charset="0"/>
              <a:buNone/>
            </a:pPr>
            <a:r>
              <a:rPr lang="en-GB" altLang="en-US">
                <a:latin typeface="Comic Sans MS" panose="030F0702030302020204" pitchFamily="66" charset="0"/>
                <a:sym typeface="Wingdings" panose="05000000000000000000" pitchFamily="2" charset="2"/>
              </a:rPr>
              <a:t>Click on the second sheet named ‘Calculating the sum.’</a:t>
            </a:r>
          </a:p>
          <a:p>
            <a:pPr eaLnBrk="1" hangingPunct="1">
              <a:lnSpc>
                <a:spcPct val="120000"/>
              </a:lnSpc>
              <a:buFont typeface="Arial" panose="020B0604020202020204" pitchFamily="34" charset="0"/>
              <a:buNone/>
            </a:pPr>
            <a:r>
              <a:rPr lang="en-GB" altLang="en-US">
                <a:latin typeface="Comic Sans MS" panose="030F0702030302020204" pitchFamily="66" charset="0"/>
                <a:sym typeface="Wingdings" panose="05000000000000000000" pitchFamily="2" charset="2"/>
              </a:rPr>
              <a:t>Can you get the computer to do all of the hard work for you?</a:t>
            </a:r>
          </a:p>
        </p:txBody>
      </p:sp>
      <p:sp>
        <p:nvSpPr>
          <p:cNvPr id="17" name="Rectangle 16">
            <a:extLst>
              <a:ext uri="{FF2B5EF4-FFF2-40B4-BE49-F238E27FC236}">
                <a16:creationId xmlns:a16="http://schemas.microsoft.com/office/drawing/2014/main" id="{3A93FDDA-E69A-485F-B7A1-AE6A0AF2A76E}"/>
              </a:ext>
            </a:extLst>
          </p:cNvPr>
          <p:cNvSpPr/>
          <p:nvPr/>
        </p:nvSpPr>
        <p:spPr>
          <a:xfrm>
            <a:off x="9912350" y="6657976"/>
            <a:ext cx="755650" cy="200025"/>
          </a:xfrm>
          <a:prstGeom prst="rect">
            <a:avLst/>
          </a:prstGeom>
          <a:solidFill>
            <a:srgbClr val="BCE2CD"/>
          </a:solidFill>
          <a:ln>
            <a:solidFill>
              <a:srgbClr val="BCE2CD"/>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8" name="Font Style">
            <a:extLst>
              <a:ext uri="{FF2B5EF4-FFF2-40B4-BE49-F238E27FC236}">
                <a16:creationId xmlns:a16="http://schemas.microsoft.com/office/drawing/2014/main" id="{FBC637F7-1391-4861-96D8-B5C3EB21604D}"/>
              </a:ext>
            </a:extLst>
          </p:cNvPr>
          <p:cNvSpPr/>
          <p:nvPr/>
        </p:nvSpPr>
        <p:spPr>
          <a:xfrm>
            <a:off x="1965325" y="4573589"/>
            <a:ext cx="8235950" cy="2084387"/>
          </a:xfrm>
          <a:prstGeom prst="rect">
            <a:avLst/>
          </a:prstGeom>
          <a:solidFill>
            <a:schemeClr val="bg1">
              <a:alpha val="90000"/>
            </a:schemeClr>
          </a:solidFill>
          <a:ln w="25400">
            <a:solidFill>
              <a:srgbClr val="78A2B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rgbClr val="FF0000"/>
                </a:solidFill>
                <a:latin typeface="Comic Sans MS" panose="030F0702030302020204" pitchFamily="66" charset="0"/>
              </a:rPr>
              <a:t>CHALLENGE 3: Highlight the numbers in the row and press the </a:t>
            </a:r>
          </a:p>
          <a:p>
            <a:pPr algn="ctr">
              <a:defRPr/>
            </a:pPr>
            <a:r>
              <a:rPr lang="en-GB" dirty="0">
                <a:solidFill>
                  <a:srgbClr val="FF0000"/>
                </a:solidFill>
                <a:latin typeface="Comic Sans MS" panose="030F0702030302020204" pitchFamily="66" charset="0"/>
              </a:rPr>
              <a:t>AutoSum button found in the top panel. </a:t>
            </a:r>
          </a:p>
          <a:p>
            <a:pPr algn="ctr">
              <a:defRPr/>
            </a:pPr>
            <a:endParaRPr lang="en-GB" dirty="0">
              <a:solidFill>
                <a:srgbClr val="FF0000"/>
              </a:solidFill>
              <a:latin typeface="Comic Sans MS" panose="030F0702030302020204" pitchFamily="66" charset="0"/>
            </a:endParaRPr>
          </a:p>
          <a:p>
            <a:pPr algn="ctr">
              <a:defRPr/>
            </a:pPr>
            <a:r>
              <a:rPr lang="en-GB" dirty="0">
                <a:solidFill>
                  <a:srgbClr val="FF0000"/>
                </a:solidFill>
                <a:latin typeface="Comic Sans MS" panose="030F0702030302020204" pitchFamily="66" charset="0"/>
              </a:rPr>
              <a:t>Can you add up each row of numbers without having to do any of the hard work yourself? </a:t>
            </a:r>
            <a:r>
              <a:rPr lang="en-GB" dirty="0">
                <a:solidFill>
                  <a:srgbClr val="FF0000"/>
                </a:solidFill>
                <a:latin typeface="Comic Sans MS" panose="030F0702030302020204" pitchFamily="66" charset="0"/>
                <a:sym typeface="Wingdings" panose="05000000000000000000" pitchFamily="2" charset="2"/>
              </a:rPr>
              <a:t></a:t>
            </a:r>
            <a:endParaRPr lang="en-GB" dirty="0">
              <a:solidFill>
                <a:srgbClr val="FF0000"/>
              </a:solidFill>
              <a:latin typeface="Comic Sans MS" panose="030F0702030302020204"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5">
            <a:extLst>
              <a:ext uri="{FF2B5EF4-FFF2-40B4-BE49-F238E27FC236}">
                <a16:creationId xmlns:a16="http://schemas.microsoft.com/office/drawing/2014/main" id="{8EA9BF5B-D4C1-4850-9B19-DB6D2501EBC9}"/>
              </a:ext>
            </a:extLst>
          </p:cNvPr>
          <p:cNvSpPr>
            <a:spLocks noGrp="1"/>
          </p:cNvSpPr>
          <p:nvPr>
            <p:ph type="title"/>
          </p:nvPr>
        </p:nvSpPr>
        <p:spPr>
          <a:xfrm>
            <a:off x="1981201" y="420689"/>
            <a:ext cx="8220075" cy="1165225"/>
          </a:xfrm>
          <a:extLst>
            <a:ext uri="{91240B29-F687-4F45-9708-019B960494DF}">
              <a14:hiddenLine xmlns:a14="http://schemas.microsoft.com/office/drawing/2010/main" w="19050">
                <a:solidFill>
                  <a:srgbClr val="000000"/>
                </a:solidFill>
                <a:round/>
                <a:headEnd/>
                <a:tailEnd/>
              </a14:hiddenLine>
            </a:ext>
          </a:extLst>
        </p:spPr>
        <p:txBody>
          <a:bodyPr/>
          <a:lstStyle/>
          <a:p>
            <a:pPr eaLnBrk="1" hangingPunct="1"/>
            <a:r>
              <a:rPr lang="en-GB" altLang="en-US" u="sng">
                <a:latin typeface="Comic Sans MS" panose="030F0702030302020204" pitchFamily="66" charset="0"/>
              </a:rPr>
              <a:t>Calculations</a:t>
            </a:r>
          </a:p>
        </p:txBody>
      </p:sp>
      <p:sp>
        <p:nvSpPr>
          <p:cNvPr id="17" name="Rectangle 16">
            <a:extLst>
              <a:ext uri="{FF2B5EF4-FFF2-40B4-BE49-F238E27FC236}">
                <a16:creationId xmlns:a16="http://schemas.microsoft.com/office/drawing/2014/main" id="{68ADD550-6910-4B18-969A-F4337C735FD1}"/>
              </a:ext>
            </a:extLst>
          </p:cNvPr>
          <p:cNvSpPr/>
          <p:nvPr/>
        </p:nvSpPr>
        <p:spPr>
          <a:xfrm>
            <a:off x="9912350" y="6657976"/>
            <a:ext cx="755650" cy="200025"/>
          </a:xfrm>
          <a:prstGeom prst="rect">
            <a:avLst/>
          </a:prstGeom>
          <a:solidFill>
            <a:srgbClr val="BCE2CD"/>
          </a:solidFill>
          <a:ln>
            <a:solidFill>
              <a:srgbClr val="BCE2CD"/>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pic>
        <p:nvPicPr>
          <p:cNvPr id="13316" name="Picture 1">
            <a:extLst>
              <a:ext uri="{FF2B5EF4-FFF2-40B4-BE49-F238E27FC236}">
                <a16:creationId xmlns:a16="http://schemas.microsoft.com/office/drawing/2014/main" id="{41C2370F-94E5-4054-AF67-1ACA6E7A2E03}"/>
              </a:ext>
            </a:extLst>
          </p:cNvPr>
          <p:cNvPicPr>
            <a:picLocks noChangeAspect="1"/>
          </p:cNvPicPr>
          <p:nvPr/>
        </p:nvPicPr>
        <p:blipFill>
          <a:blip r:embed="rId2">
            <a:extLst>
              <a:ext uri="{28A0092B-C50C-407E-A947-70E740481C1C}">
                <a14:useLocalDpi xmlns:a14="http://schemas.microsoft.com/office/drawing/2010/main" val="0"/>
              </a:ext>
            </a:extLst>
          </a:blip>
          <a:srcRect t="3032" r="-168" b="4333"/>
          <a:stretch>
            <a:fillRect/>
          </a:stretch>
        </p:blipFill>
        <p:spPr bwMode="auto">
          <a:xfrm>
            <a:off x="1598613" y="1531939"/>
            <a:ext cx="9072562" cy="472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Font Colour">
            <a:extLst>
              <a:ext uri="{FF2B5EF4-FFF2-40B4-BE49-F238E27FC236}">
                <a16:creationId xmlns:a16="http://schemas.microsoft.com/office/drawing/2014/main" id="{A6268DDD-DF61-41CD-A038-B638D6B08882}"/>
              </a:ext>
            </a:extLst>
          </p:cNvPr>
          <p:cNvSpPr/>
          <p:nvPr/>
        </p:nvSpPr>
        <p:spPr>
          <a:xfrm>
            <a:off x="7534276" y="2609850"/>
            <a:ext cx="1679575" cy="768350"/>
          </a:xfrm>
          <a:prstGeom prst="rect">
            <a:avLst/>
          </a:prstGeom>
          <a:solidFill>
            <a:schemeClr val="bg1">
              <a:alpha val="90000"/>
            </a:schemeClr>
          </a:solidFill>
          <a:ln w="25400">
            <a:solidFill>
              <a:srgbClr val="78A2B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600" dirty="0">
                <a:solidFill>
                  <a:sysClr val="windowText" lastClr="000000"/>
                </a:solidFill>
                <a:latin typeface="Comic Sans MS" panose="030F0702030302020204" pitchFamily="66" charset="0"/>
              </a:rPr>
              <a:t>1. Highlight each number in the row</a:t>
            </a:r>
          </a:p>
        </p:txBody>
      </p:sp>
      <p:cxnSp>
        <p:nvCxnSpPr>
          <p:cNvPr id="11" name="A Font Colour">
            <a:extLst>
              <a:ext uri="{FF2B5EF4-FFF2-40B4-BE49-F238E27FC236}">
                <a16:creationId xmlns:a16="http://schemas.microsoft.com/office/drawing/2014/main" id="{4B7B4A84-7167-464B-8470-9D97E4981BC6}"/>
              </a:ext>
            </a:extLst>
          </p:cNvPr>
          <p:cNvCxnSpPr/>
          <p:nvPr/>
        </p:nvCxnSpPr>
        <p:spPr>
          <a:xfrm flipH="1">
            <a:off x="6627813" y="2871788"/>
            <a:ext cx="906462" cy="506412"/>
          </a:xfrm>
          <a:prstGeom prst="straightConnector1">
            <a:avLst/>
          </a:prstGeom>
          <a:ln w="38100">
            <a:solidFill>
              <a:srgbClr val="78A2B0"/>
            </a:solidFill>
            <a:tailEnd type="triangle"/>
          </a:ln>
        </p:spPr>
        <p:style>
          <a:lnRef idx="1">
            <a:schemeClr val="accent1"/>
          </a:lnRef>
          <a:fillRef idx="0">
            <a:schemeClr val="accent1"/>
          </a:fillRef>
          <a:effectRef idx="0">
            <a:schemeClr val="accent1"/>
          </a:effectRef>
          <a:fontRef idx="minor">
            <a:schemeClr val="tx1"/>
          </a:fontRef>
        </p:style>
      </p:cxnSp>
      <p:sp>
        <p:nvSpPr>
          <p:cNvPr id="15" name="Font Colour">
            <a:extLst>
              <a:ext uri="{FF2B5EF4-FFF2-40B4-BE49-F238E27FC236}">
                <a16:creationId xmlns:a16="http://schemas.microsoft.com/office/drawing/2014/main" id="{B2493B33-20DD-452F-A101-78DD2A267D6E}"/>
              </a:ext>
            </a:extLst>
          </p:cNvPr>
          <p:cNvSpPr/>
          <p:nvPr/>
        </p:nvSpPr>
        <p:spPr>
          <a:xfrm>
            <a:off x="7534276" y="3641726"/>
            <a:ext cx="1679575" cy="1592263"/>
          </a:xfrm>
          <a:prstGeom prst="rect">
            <a:avLst/>
          </a:prstGeom>
          <a:solidFill>
            <a:schemeClr val="bg1">
              <a:alpha val="90000"/>
            </a:schemeClr>
          </a:solidFill>
          <a:ln w="25400">
            <a:solidFill>
              <a:srgbClr val="78A2B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600" dirty="0">
                <a:solidFill>
                  <a:sysClr val="windowText" lastClr="000000"/>
                </a:solidFill>
                <a:latin typeface="Comic Sans MS" panose="030F0702030302020204" pitchFamily="66" charset="0"/>
              </a:rPr>
              <a:t>2. Push the AutoSum button and you should see the total appear here</a:t>
            </a:r>
          </a:p>
        </p:txBody>
      </p:sp>
      <p:cxnSp>
        <p:nvCxnSpPr>
          <p:cNvPr id="16" name="A Font Colour">
            <a:extLst>
              <a:ext uri="{FF2B5EF4-FFF2-40B4-BE49-F238E27FC236}">
                <a16:creationId xmlns:a16="http://schemas.microsoft.com/office/drawing/2014/main" id="{38B78083-7A60-41A5-A9C5-7ABF508B17A8}"/>
              </a:ext>
            </a:extLst>
          </p:cNvPr>
          <p:cNvCxnSpPr/>
          <p:nvPr/>
        </p:nvCxnSpPr>
        <p:spPr>
          <a:xfrm flipH="1" flipV="1">
            <a:off x="7272339" y="3665539"/>
            <a:ext cx="261937" cy="346075"/>
          </a:xfrm>
          <a:prstGeom prst="straightConnector1">
            <a:avLst/>
          </a:prstGeom>
          <a:ln w="38100">
            <a:solidFill>
              <a:srgbClr val="78A2B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A Font Colour">
            <a:extLst>
              <a:ext uri="{FF2B5EF4-FFF2-40B4-BE49-F238E27FC236}">
                <a16:creationId xmlns:a16="http://schemas.microsoft.com/office/drawing/2014/main" id="{2C7050BC-4B70-443E-8051-BBC1E040D7CB}"/>
              </a:ext>
            </a:extLst>
          </p:cNvPr>
          <p:cNvCxnSpPr/>
          <p:nvPr/>
        </p:nvCxnSpPr>
        <p:spPr>
          <a:xfrm flipV="1">
            <a:off x="9213850" y="1849438"/>
            <a:ext cx="261938" cy="189706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858CEE2C-4C28-42E1-96A1-CAE81C07DF06}"/>
              </a:ext>
            </a:extLst>
          </p:cNvPr>
          <p:cNvSpPr/>
          <p:nvPr/>
        </p:nvSpPr>
        <p:spPr>
          <a:xfrm>
            <a:off x="9345614" y="1681164"/>
            <a:ext cx="130175" cy="16827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5"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7AB3F876-CFD0-4A31-AB4B-B0D7508417D4}"/>
              </a:ext>
            </a:extLst>
          </p:cNvPr>
          <p:cNvSpPr>
            <a:spLocks noGrp="1"/>
          </p:cNvSpPr>
          <p:nvPr>
            <p:ph type="title"/>
          </p:nvPr>
        </p:nvSpPr>
        <p:spPr>
          <a:xfrm>
            <a:off x="1182687" y="390526"/>
            <a:ext cx="8220076" cy="1266825"/>
          </a:xfrm>
        </p:spPr>
        <p:txBody>
          <a:bodyPr/>
          <a:lstStyle/>
          <a:p>
            <a:r>
              <a:rPr lang="en-GB" altLang="en-US" u="sng">
                <a:latin typeface="Comic Sans MS" panose="030F0702030302020204" pitchFamily="66" charset="0"/>
              </a:rPr>
              <a:t>Challenges Completed </a:t>
            </a:r>
            <a:r>
              <a:rPr lang="en-GB" altLang="en-US" u="sng">
                <a:latin typeface="Comic Sans MS" panose="030F0702030302020204" pitchFamily="66" charset="0"/>
                <a:sym typeface="Wingdings" panose="05000000000000000000" pitchFamily="2" charset="2"/>
              </a:rPr>
              <a:t></a:t>
            </a:r>
            <a:endParaRPr lang="en-GB" altLang="en-US" u="sng">
              <a:latin typeface="Comic Sans MS" panose="030F0702030302020204" pitchFamily="66" charset="0"/>
            </a:endParaRPr>
          </a:p>
        </p:txBody>
      </p:sp>
      <p:sp>
        <p:nvSpPr>
          <p:cNvPr id="3" name="Content Placeholder 2">
            <a:extLst>
              <a:ext uri="{FF2B5EF4-FFF2-40B4-BE49-F238E27FC236}">
                <a16:creationId xmlns:a16="http://schemas.microsoft.com/office/drawing/2014/main" id="{F5DC2E98-6C1A-4DDE-B92C-3D49413A11EA}"/>
              </a:ext>
            </a:extLst>
          </p:cNvPr>
          <p:cNvSpPr>
            <a:spLocks noGrp="1"/>
          </p:cNvSpPr>
          <p:nvPr>
            <p:ph idx="1"/>
          </p:nvPr>
        </p:nvSpPr>
        <p:spPr>
          <a:xfrm>
            <a:off x="1981201" y="1800226"/>
            <a:ext cx="8220075" cy="4595813"/>
          </a:xfrm>
        </p:spPr>
        <p:txBody>
          <a:bodyPr/>
          <a:lstStyle/>
          <a:p>
            <a:pPr>
              <a:defRPr/>
            </a:pPr>
            <a:r>
              <a:rPr lang="en-GB" sz="2000" dirty="0">
                <a:latin typeface="Comic Sans MS" panose="030F0702030302020204" pitchFamily="66" charset="0"/>
              </a:rPr>
              <a:t>How did you find that?</a:t>
            </a:r>
          </a:p>
          <a:p>
            <a:pPr>
              <a:defRPr/>
            </a:pPr>
            <a:endParaRPr lang="en-GB" sz="2000" dirty="0">
              <a:latin typeface="Comic Sans MS" panose="030F0702030302020204" pitchFamily="66" charset="0"/>
            </a:endParaRPr>
          </a:p>
          <a:p>
            <a:pPr>
              <a:defRPr/>
            </a:pPr>
            <a:r>
              <a:rPr lang="en-GB" sz="2000" dirty="0">
                <a:latin typeface="Comic Sans MS" panose="030F0702030302020204" pitchFamily="66" charset="0"/>
              </a:rPr>
              <a:t>If you are becoming a bit of an Excel expert, feel free to create your own data table to reinforce the skills we have practised today.</a:t>
            </a:r>
          </a:p>
          <a:p>
            <a:pPr>
              <a:defRPr/>
            </a:pPr>
            <a:endParaRPr lang="en-GB" sz="2000" dirty="0">
              <a:latin typeface="Comic Sans MS" panose="030F0702030302020204" pitchFamily="66" charset="0"/>
            </a:endParaRPr>
          </a:p>
          <a:p>
            <a:pPr>
              <a:defRPr/>
            </a:pPr>
            <a:r>
              <a:rPr lang="en-GB" sz="2000" dirty="0">
                <a:latin typeface="Comic Sans MS" panose="030F0702030302020204" pitchFamily="66" charset="0"/>
              </a:rPr>
              <a:t>Maybe over the next week you could record how many minutes you have spent doing your learning tasks, or how many star jumps you could manage before stopping. Push the AutoSum button at the end of the week and you will find out the total! </a:t>
            </a:r>
          </a:p>
          <a:p>
            <a:pPr>
              <a:defRPr/>
            </a:pPr>
            <a:endParaRPr lang="en-GB" sz="2000" dirty="0">
              <a:latin typeface="Comic Sans MS" panose="030F0702030302020204" pitchFamily="66" charset="0"/>
            </a:endParaRPr>
          </a:p>
          <a:p>
            <a:pPr marL="0" indent="0">
              <a:buNone/>
              <a:defRPr/>
            </a:pPr>
            <a:r>
              <a:rPr lang="en-GB" sz="2000" dirty="0">
                <a:latin typeface="Comic Sans MS" panose="030F0702030302020204" pitchFamily="66" charset="0"/>
              </a:rPr>
              <a:t>Great stuff </a:t>
            </a:r>
            <a:r>
              <a:rPr lang="en-GB" sz="2000" dirty="0">
                <a:latin typeface="Comic Sans MS" panose="030F0702030302020204" pitchFamily="66" charset="0"/>
                <a:sym typeface="Wingdings" panose="05000000000000000000" pitchFamily="2" charset="2"/>
              </a:rPr>
              <a:t></a:t>
            </a:r>
            <a:endParaRPr lang="en-GB" sz="2000" dirty="0">
              <a:latin typeface="Comic Sans MS" panose="030F0702030302020204" pitchFamily="66" charset="0"/>
            </a:endParaRPr>
          </a:p>
        </p:txBody>
      </p:sp>
      <p:pic>
        <p:nvPicPr>
          <p:cNvPr id="14340" name="Picture 4">
            <a:extLst>
              <a:ext uri="{FF2B5EF4-FFF2-40B4-BE49-F238E27FC236}">
                <a16:creationId xmlns:a16="http://schemas.microsoft.com/office/drawing/2014/main" id="{F24767E8-5C32-49AF-BFAB-2CBF7A843E7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75651" y="1023939"/>
            <a:ext cx="1655763" cy="145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Picture 5">
            <a:extLst>
              <a:ext uri="{FF2B5EF4-FFF2-40B4-BE49-F238E27FC236}">
                <a16:creationId xmlns:a16="http://schemas.microsoft.com/office/drawing/2014/main" id="{2EB9D4FE-A469-405A-B338-706403559E18}"/>
              </a:ext>
            </a:extLst>
          </p:cNvPr>
          <p:cNvPicPr>
            <a:picLocks noChangeAspect="1"/>
          </p:cNvPicPr>
          <p:nvPr/>
        </p:nvPicPr>
        <p:blipFill>
          <a:blip r:embed="rId3">
            <a:extLst>
              <a:ext uri="{28A0092B-C50C-407E-A947-70E740481C1C}">
                <a14:useLocalDpi xmlns:a14="http://schemas.microsoft.com/office/drawing/2010/main" val="0"/>
              </a:ext>
            </a:extLst>
          </a:blip>
          <a:srcRect l="4050"/>
          <a:stretch>
            <a:fillRect/>
          </a:stretch>
        </p:blipFill>
        <p:spPr bwMode="auto">
          <a:xfrm>
            <a:off x="4327525" y="5473700"/>
            <a:ext cx="1576388"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Picture 6">
            <a:extLst>
              <a:ext uri="{FF2B5EF4-FFF2-40B4-BE49-F238E27FC236}">
                <a16:creationId xmlns:a16="http://schemas.microsoft.com/office/drawing/2014/main" id="{82C4AEB5-3D19-47F7-A5B5-DCC2280082A9}"/>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83300" y="5692775"/>
            <a:ext cx="484188" cy="48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190</Words>
  <Application>Microsoft Office PowerPoint</Application>
  <PresentationFormat>Widescreen</PresentationFormat>
  <Paragraphs>19</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Comic Sans MS</vt:lpstr>
      <vt:lpstr>Office Theme</vt:lpstr>
      <vt:lpstr>Calculations</vt:lpstr>
      <vt:lpstr>Calculations</vt:lpstr>
      <vt:lpstr>Challenges Completed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Calculations</dc:title>
  <dc:creator>Fiona Chapman</dc:creator>
  <cp:lastModifiedBy>Fiona Chapman</cp:lastModifiedBy>
  <cp:revision>1</cp:revision>
  <dcterms:created xsi:type="dcterms:W3CDTF">2020-03-31T10:42:02Z</dcterms:created>
  <dcterms:modified xsi:type="dcterms:W3CDTF">2020-03-31T10:42:52Z</dcterms:modified>
</cp:coreProperties>
</file>