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13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9B0C7-5240-4743-A0A0-0BE7105645E8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91CCE-C2A7-4361-9172-40617012FD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53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9B0C7-5240-4743-A0A0-0BE7105645E8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91CCE-C2A7-4361-9172-40617012FD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1330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9B0C7-5240-4743-A0A0-0BE7105645E8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91CCE-C2A7-4361-9172-40617012FD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094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9B0C7-5240-4743-A0A0-0BE7105645E8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91CCE-C2A7-4361-9172-40617012FD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1122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9B0C7-5240-4743-A0A0-0BE7105645E8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91CCE-C2A7-4361-9172-40617012FD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5962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9B0C7-5240-4743-A0A0-0BE7105645E8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91CCE-C2A7-4361-9172-40617012FD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9659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9B0C7-5240-4743-A0A0-0BE7105645E8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91CCE-C2A7-4361-9172-40617012FD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714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9B0C7-5240-4743-A0A0-0BE7105645E8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91CCE-C2A7-4361-9172-40617012FD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9957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9B0C7-5240-4743-A0A0-0BE7105645E8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91CCE-C2A7-4361-9172-40617012FD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8189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9B0C7-5240-4743-A0A0-0BE7105645E8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91CCE-C2A7-4361-9172-40617012FD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0759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9B0C7-5240-4743-A0A0-0BE7105645E8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91CCE-C2A7-4361-9172-40617012FD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2796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69B0C7-5240-4743-A0A0-0BE7105645E8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91CCE-C2A7-4361-9172-40617012FD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8566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172" y="329157"/>
            <a:ext cx="8805656" cy="6199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29250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35" y="326255"/>
            <a:ext cx="8823931" cy="6205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67414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454" y="343377"/>
            <a:ext cx="8733092" cy="6171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69951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855" y="302487"/>
            <a:ext cx="8928290" cy="6253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64284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St Marks Primary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Miriam.Hearn</dc:creator>
  <cp:lastModifiedBy>Miriam.Hearn</cp:lastModifiedBy>
  <cp:revision>1</cp:revision>
  <dcterms:created xsi:type="dcterms:W3CDTF">2020-03-18T18:40:54Z</dcterms:created>
  <dcterms:modified xsi:type="dcterms:W3CDTF">2020-03-18T18:44:54Z</dcterms:modified>
</cp:coreProperties>
</file>