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4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0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9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3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0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1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2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5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0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5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EF29-0D4E-4498-ADDE-A4DC9068448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15C53-B2A3-414E-8112-3DCF232F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0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5" y="78040"/>
            <a:ext cx="8693489" cy="63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0"/>
            <a:ext cx="9067853" cy="68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8" y="210043"/>
            <a:ext cx="8023581" cy="6359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891" y="1485686"/>
            <a:ext cx="2695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0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deborah.spiers</dc:creator>
  <cp:lastModifiedBy>deborah.spiers</cp:lastModifiedBy>
  <cp:revision>1</cp:revision>
  <dcterms:created xsi:type="dcterms:W3CDTF">2020-03-17T19:06:23Z</dcterms:created>
  <dcterms:modified xsi:type="dcterms:W3CDTF">2020-03-17T19:07:08Z</dcterms:modified>
</cp:coreProperties>
</file>