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DA6D-6907-41ED-BB09-52DB2B26149C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1A19-30FD-4BCC-B5DE-F72E1CFCB1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51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DA6D-6907-41ED-BB09-52DB2B26149C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1A19-30FD-4BCC-B5DE-F72E1CFCB1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250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DA6D-6907-41ED-BB09-52DB2B26149C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1A19-30FD-4BCC-B5DE-F72E1CFCB1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98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DA6D-6907-41ED-BB09-52DB2B26149C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1A19-30FD-4BCC-B5DE-F72E1CFCB1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33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DA6D-6907-41ED-BB09-52DB2B26149C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1A19-30FD-4BCC-B5DE-F72E1CFCB1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37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DA6D-6907-41ED-BB09-52DB2B26149C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1A19-30FD-4BCC-B5DE-F72E1CFCB1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29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DA6D-6907-41ED-BB09-52DB2B26149C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1A19-30FD-4BCC-B5DE-F72E1CFCB1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58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DA6D-6907-41ED-BB09-52DB2B26149C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1A19-30FD-4BCC-B5DE-F72E1CFCB1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38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DA6D-6907-41ED-BB09-52DB2B26149C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1A19-30FD-4BCC-B5DE-F72E1CFCB1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344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DA6D-6907-41ED-BB09-52DB2B26149C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1A19-30FD-4BCC-B5DE-F72E1CFCB1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091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DA6D-6907-41ED-BB09-52DB2B26149C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71A19-30FD-4BCC-B5DE-F72E1CFCB1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813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8DA6D-6907-41ED-BB09-52DB2B26149C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71A19-30FD-4BCC-B5DE-F72E1CFCB1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97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988" y="166559"/>
            <a:ext cx="8496024" cy="6251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907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630" y="708715"/>
            <a:ext cx="7784827" cy="5830107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831445"/>
              </p:ext>
            </p:extLst>
          </p:nvPr>
        </p:nvGraphicFramePr>
        <p:xfrm>
          <a:off x="8869393" y="3296803"/>
          <a:ext cx="1879121" cy="518160"/>
        </p:xfrm>
        <a:graphic>
          <a:graphicData uri="http://schemas.openxmlformats.org/drawingml/2006/table">
            <a:tbl>
              <a:tblPr/>
              <a:tblGrid>
                <a:gridCol w="1879121"/>
              </a:tblGrid>
              <a:tr h="0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Where should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the numbers be placed?</a:t>
                      </a:r>
                      <a:endParaRPr lang="en-GB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832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81" y="207069"/>
            <a:ext cx="6219825" cy="20574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7672" y="773806"/>
            <a:ext cx="2971800" cy="9239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219" y="3297410"/>
            <a:ext cx="3125082" cy="338806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05844" y="1624075"/>
            <a:ext cx="2514818" cy="14403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15152" y="4247133"/>
            <a:ext cx="3592520" cy="24383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00128" y="2576023"/>
            <a:ext cx="3780268" cy="410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672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4076" y="232766"/>
            <a:ext cx="7850662" cy="649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979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96" y="89318"/>
            <a:ext cx="6343650" cy="2162175"/>
          </a:xfrm>
          <a:prstGeom prst="rect">
            <a:avLst/>
          </a:prstGeom>
        </p:spPr>
      </p:pic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4032501" y="1325681"/>
            <a:ext cx="4619793" cy="5083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629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74" y="231025"/>
            <a:ext cx="7267575" cy="1685925"/>
          </a:xfrm>
          <a:prstGeom prst="rect">
            <a:avLst/>
          </a:prstGeom>
        </p:spPr>
      </p:pic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4261448" y="1073987"/>
            <a:ext cx="4967725" cy="5316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036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040" y="215661"/>
            <a:ext cx="51994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723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498" y="0"/>
            <a:ext cx="105434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972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Widescreen</PresentationFormat>
  <Paragraphs>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 Marks Primary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deborah.spiers</dc:creator>
  <cp:lastModifiedBy>deborah.spiers</cp:lastModifiedBy>
  <cp:revision>2</cp:revision>
  <dcterms:created xsi:type="dcterms:W3CDTF">2020-03-18T14:25:42Z</dcterms:created>
  <dcterms:modified xsi:type="dcterms:W3CDTF">2020-03-18T14:29:38Z</dcterms:modified>
</cp:coreProperties>
</file>