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5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3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37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58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8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4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9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1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8DA6D-6907-41ED-BB09-52DB2B26149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1A19-30FD-4BCC-B5DE-F72E1CFCB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7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988" y="166559"/>
            <a:ext cx="8496024" cy="625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0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30" y="708715"/>
            <a:ext cx="7784827" cy="583010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31445"/>
              </p:ext>
            </p:extLst>
          </p:nvPr>
        </p:nvGraphicFramePr>
        <p:xfrm>
          <a:off x="8869393" y="3296803"/>
          <a:ext cx="1879121" cy="518160"/>
        </p:xfrm>
        <a:graphic>
          <a:graphicData uri="http://schemas.openxmlformats.org/drawingml/2006/table">
            <a:tbl>
              <a:tblPr/>
              <a:tblGrid>
                <a:gridCol w="1879121"/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Where should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numbers be placed?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83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81" y="207069"/>
            <a:ext cx="6219825" cy="205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7672" y="773806"/>
            <a:ext cx="2971800" cy="923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19" y="3297410"/>
            <a:ext cx="3125082" cy="33880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5844" y="1624075"/>
            <a:ext cx="2514818" cy="14403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5152" y="4247133"/>
            <a:ext cx="3592520" cy="2438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0128" y="2576023"/>
            <a:ext cx="3780268" cy="410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7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076" y="232766"/>
            <a:ext cx="7850662" cy="649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7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96" y="89318"/>
            <a:ext cx="6343650" cy="216217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032501" y="1325681"/>
            <a:ext cx="4619793" cy="508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2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4" y="231025"/>
            <a:ext cx="7267575" cy="168592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261448" y="1073987"/>
            <a:ext cx="4967725" cy="531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3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40" y="215661"/>
            <a:ext cx="5199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2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98" y="0"/>
            <a:ext cx="10543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7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deborah.spiers</dc:creator>
  <cp:lastModifiedBy>deborah.spiers</cp:lastModifiedBy>
  <cp:revision>2</cp:revision>
  <dcterms:created xsi:type="dcterms:W3CDTF">2020-03-18T14:25:42Z</dcterms:created>
  <dcterms:modified xsi:type="dcterms:W3CDTF">2020-03-18T14:29:38Z</dcterms:modified>
</cp:coreProperties>
</file>