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80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08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36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86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80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93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0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96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77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65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93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A8640-E0DE-43F4-AAF8-65E37B22AB9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47A63-7F7F-4F6C-A2FD-00AE23C5A6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81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655" y="0"/>
            <a:ext cx="8476180" cy="689432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68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326" y="373130"/>
            <a:ext cx="8161106" cy="624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7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703" y="335931"/>
            <a:ext cx="9119224" cy="636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397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142" y="460304"/>
            <a:ext cx="8236289" cy="616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851" y="429987"/>
            <a:ext cx="8361130" cy="6353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2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112" y="1068511"/>
            <a:ext cx="7478948" cy="551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06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460" y="410407"/>
            <a:ext cx="8749087" cy="621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595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deborah.spiers</dc:creator>
  <cp:lastModifiedBy>deborah.spiers</cp:lastModifiedBy>
  <cp:revision>1</cp:revision>
  <dcterms:created xsi:type="dcterms:W3CDTF">2020-03-17T18:51:55Z</dcterms:created>
  <dcterms:modified xsi:type="dcterms:W3CDTF">2020-03-17T18:52:55Z</dcterms:modified>
</cp:coreProperties>
</file>