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71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1F9C-0199-4343-BA4E-78C7758E3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F686D-A786-47A1-9F09-C43941FCC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908A-7BFC-4E3C-9768-BC889408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834-0FA2-40A7-9621-19C4A6CD481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7BFDB-1E8A-46A7-91C1-39BA8650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0CEE-D192-43EF-AC20-6675515F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241-F312-4EED-98D2-ABE54212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D634-D9A6-4E8C-8D9E-021EF5DE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60F96-0D16-4B0A-8EFE-6E83BDCF6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EB7CE-1F97-4661-90F8-583516FD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834-0FA2-40A7-9621-19C4A6CD481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72186-B2E4-4E96-9467-C3DBBAF2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9E023-F685-4C30-9EDA-71A7A33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241-F312-4EED-98D2-ABE54212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8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1646E7-347C-4E3B-AE25-D7B9B4B2B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8633B-A440-4720-8121-635E5B2E5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90CEE-0731-409F-B121-7C864A8F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834-0FA2-40A7-9621-19C4A6CD481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2FC46-5912-4101-9060-F2D017A9E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DA002-F992-4024-9E15-EFF82CD2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241-F312-4EED-98D2-ABE54212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2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77BA-BC4A-4976-8280-80BDB457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6270E-9330-456E-8033-FF07EF2D2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3623A-1268-41B4-8F1A-8C62D514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834-0FA2-40A7-9621-19C4A6CD481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D6349-9EBA-4083-90CE-B97FDA38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8475A-5CE4-41F0-A97B-BEDB697A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241-F312-4EED-98D2-ABE54212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EC096-E25D-4BF5-A742-2F4C20C4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B2BA4-19A2-4B2C-9004-C43402DAC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093E6-8A92-4701-B7A4-6BAC5088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834-0FA2-40A7-9621-19C4A6CD481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2CEB4-22D8-4F1F-AF35-97AF09F7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1E22A-EC25-4121-9A1D-4A185F57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241-F312-4EED-98D2-ABE54212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378B-0295-46B2-9FD1-46B2419F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F8F71-2127-451B-8121-4512B457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08E94-05D1-4467-9271-B2D67C72C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0761A-3AD0-4612-8B36-321777E5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834-0FA2-40A7-9621-19C4A6CD481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2D208-2EBE-468F-A9CE-87AA7C7E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D0362-39F3-4C8D-83A7-3D2DD4D3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241-F312-4EED-98D2-ABE54212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4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9E2B-7861-4661-AAE6-AE83A973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40E76-A20E-42C8-86D1-3599FBF74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AE5E9-F662-454C-9344-D6A82BFB9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E2B9D-CEE5-4087-890A-642C0F69F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FB2636-76EF-4428-B647-23F2C93C5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5465FF-936C-4FEC-A27F-A92E4D75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834-0FA2-40A7-9621-19C4A6CD481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F82DA-5171-4085-91A7-022C1380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18BF75-A573-46A4-BA2A-8C54C8A6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241-F312-4EED-98D2-ABE54212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2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8B88-5A1B-4847-99F4-6A4E5F1A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90CA3-660D-47BE-8FCF-64167CE0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834-0FA2-40A7-9621-19C4A6CD481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178AE-6BA8-4E6C-AE80-C918A0F9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F49B4-26F1-42A5-832E-79333557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241-F312-4EED-98D2-ABE54212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5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F5B43-D317-4592-AB56-BEEC12A4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834-0FA2-40A7-9621-19C4A6CD481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19C18-25A7-415A-9711-5F547E53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9BA42-7C2C-43F0-AD8E-1E607F6A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241-F312-4EED-98D2-ABE54212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76A5-A91E-4653-9DC2-5B1BC982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2BB6-C618-4DBD-AD47-DADB8FD6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F88CB-6DF6-4529-8645-04C77409F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C9143-7FE2-4525-997F-822EED83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834-0FA2-40A7-9621-19C4A6CD481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13D84-2C23-4DE6-8138-3F34E6E4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1FBA0-35F6-4020-A790-65E4AFA9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241-F312-4EED-98D2-ABE54212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9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7F8C-16BE-4C79-8D12-3AC9A6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2FC80-CF8D-4F20-9BAE-F27DEFA38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EF202-D4D6-48FF-A472-355332F2C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6169D-6BFD-490A-B15F-937C04EC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834-0FA2-40A7-9621-19C4A6CD481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35696-1541-4A11-AE76-5D2BDBCE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BE075-88AD-4267-93BF-7A4D7889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241-F312-4EED-98D2-ABE54212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2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FED0B-3B06-41C5-9CAD-10BE9F6F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7ADC8-2BC1-4B2A-871C-32DC418A6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C8926-F304-48C0-BACC-2F7C4E4AD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4834-0FA2-40A7-9621-19C4A6CD481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64895-EBEA-49B4-8963-0D6B0D15A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4643-5420-4E68-B644-A85C68C23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0A241-F312-4EED-98D2-ABE54212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5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EE25-2043-4311-851F-78D93A56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5929"/>
          </a:xfrm>
        </p:spPr>
        <p:txBody>
          <a:bodyPr/>
          <a:lstStyle/>
          <a:p>
            <a:r>
              <a:rPr lang="en-GB" dirty="0"/>
              <a:t>English: </a:t>
            </a:r>
            <a:r>
              <a:rPr lang="en-GB" sz="4400" b="1" u="sng" dirty="0"/>
              <a:t>Wednesday, 1</a:t>
            </a:r>
            <a:r>
              <a:rPr lang="en-GB" sz="4400" b="1" u="sng" baseline="30000" dirty="0"/>
              <a:t>st</a:t>
            </a:r>
            <a:r>
              <a:rPr lang="en-GB" sz="4400" b="1" u="sng" dirty="0"/>
              <a:t> April,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253F0-79A3-48DF-B6C0-A2DDB6720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3135"/>
            <a:ext cx="9144000" cy="2724665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Today, we will continue to write the Easter story. We pick up the story at the point where Jesus is taken outside the governor’s office with another prisoner. </a:t>
            </a:r>
          </a:p>
          <a:p>
            <a:pPr algn="l"/>
            <a:r>
              <a:rPr lang="en-GB" sz="3600" dirty="0"/>
              <a:t>Read the next set of pages from Twinkl’s e-book and then we’ll be ready to write.</a:t>
            </a:r>
          </a:p>
        </p:txBody>
      </p:sp>
    </p:spTree>
    <p:extLst>
      <p:ext uri="{BB962C8B-B14F-4D97-AF65-F5344CB8AC3E}">
        <p14:creationId xmlns:p14="http://schemas.microsoft.com/office/powerpoint/2010/main" val="410790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15FF2E-A8F0-404D-BC97-18426739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42" y="-1334710"/>
            <a:ext cx="10515600" cy="2854591"/>
          </a:xfrm>
        </p:spPr>
        <p:txBody>
          <a:bodyPr>
            <a:normAutofit/>
          </a:bodyPr>
          <a:lstStyle/>
          <a:p>
            <a:r>
              <a:rPr lang="en-GB" sz="3200" dirty="0"/>
              <a:t>Your next paragraph will begin with the journey Jesus made  carrying his cross to Golgotha.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AF2C5-99EE-43D2-B24C-2F7E1B1CF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91731"/>
            <a:ext cx="5181600" cy="489327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Ideas and vocabulary to help you: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Stumbled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Helped by Simon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Cruel soldiers offered him bitter wine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Soldiers divided up his clothes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Crowds shocked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Agonising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Excruciating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Three men to be crucified on the hill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Hands and feet nailed to the cross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Hung aloft under a 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This is Jesus: King of the Jews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E79974-5617-4184-ABD7-E28B3179E2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3827943"/>
            <a:ext cx="5181600" cy="2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5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633FB-2D28-4738-AEFF-FD88696D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last section to retell today is the part where Jesus was left to die on the crucifix.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E1A59-C1A6-4F11-B822-A16A19C4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6778" y="1690688"/>
            <a:ext cx="6547022" cy="473231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Vocabulary and ideas to help you:</a:t>
            </a:r>
          </a:p>
          <a:p>
            <a:r>
              <a:rPr lang="en-GB" dirty="0"/>
              <a:t>Onlookers stayed</a:t>
            </a:r>
          </a:p>
          <a:p>
            <a:r>
              <a:rPr lang="en-GB" dirty="0"/>
              <a:t>At noon, sky turned black</a:t>
            </a:r>
          </a:p>
          <a:p>
            <a:r>
              <a:rPr lang="en-GB" dirty="0"/>
              <a:t>At three, Jesus cried out</a:t>
            </a:r>
          </a:p>
          <a:p>
            <a:r>
              <a:rPr lang="en-GB" dirty="0"/>
              <a:t>The earth shook</a:t>
            </a:r>
          </a:p>
          <a:p>
            <a:r>
              <a:rPr lang="en-GB" dirty="0"/>
              <a:t>A centurion quaked in fear</a:t>
            </a:r>
          </a:p>
          <a:p>
            <a:r>
              <a:rPr lang="en-GB" dirty="0"/>
              <a:t>‘Surely he is the son of God’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Remember to vary your sentence openers.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3D870BE-EE86-4AB6-B644-710C666111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7496"/>
          <a:stretch/>
        </p:blipFill>
        <p:spPr>
          <a:xfrm>
            <a:off x="838199" y="1733937"/>
            <a:ext cx="3684373" cy="46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3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D58B-2EA4-4F42-A799-0FD66062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520"/>
            <a:ext cx="10515600" cy="1797307"/>
          </a:xfrm>
        </p:spPr>
        <p:txBody>
          <a:bodyPr/>
          <a:lstStyle/>
          <a:p>
            <a:r>
              <a:rPr lang="en-GB" dirty="0"/>
              <a:t>Well done! You have now completed today’s English and RE work.</a:t>
            </a:r>
          </a:p>
        </p:txBody>
      </p:sp>
    </p:spTree>
    <p:extLst>
      <p:ext uri="{BB962C8B-B14F-4D97-AF65-F5344CB8AC3E}">
        <p14:creationId xmlns:p14="http://schemas.microsoft.com/office/powerpoint/2010/main" val="210459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7A15-AFCD-4988-9ED3-59D16AB6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1E179E-17ED-4193-A25A-D79C3FB060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-653147"/>
            <a:ext cx="10985158" cy="741592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D42839-C1D8-423B-933B-8C732F7733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60273" y="365125"/>
            <a:ext cx="7763084" cy="3181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0819A-C3AD-4D76-A610-884A98673CF5}"/>
              </a:ext>
            </a:extLst>
          </p:cNvPr>
          <p:cNvSpPr txBox="1"/>
          <p:nvPr/>
        </p:nvSpPr>
        <p:spPr>
          <a:xfrm>
            <a:off x="6635579" y="-407773"/>
            <a:ext cx="4718221" cy="7728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88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B98BD9-39FC-41AE-834B-4DD4FF5D2B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1013254"/>
            <a:ext cx="6314302" cy="494270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F2B107-A8BC-42E3-A558-7072768B39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4649" y="496094"/>
            <a:ext cx="4594139" cy="62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4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4427ED-9346-4248-BEE2-35BA05DD34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0492" y="724282"/>
            <a:ext cx="6487110" cy="287153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0749BA-0C3F-464E-AFDD-132269F2BD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3827943"/>
            <a:ext cx="5181600" cy="2600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CCA8DE-A33A-46F2-B0C8-7E304D3EB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98" y="3714814"/>
            <a:ext cx="5884116" cy="193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1AC19F-7D75-48BB-A094-A36488AD08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4843" y="-33602"/>
            <a:ext cx="10908957" cy="683537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E7314B-51A0-41F5-90DE-137F6E9ABA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4000"/>
            <a:ext cx="46577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3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9EE1-2E98-4DEF-9DDD-09893830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58000"/>
          </a:xfrm>
        </p:spPr>
        <p:txBody>
          <a:bodyPr>
            <a:normAutofit/>
          </a:bodyPr>
          <a:lstStyle/>
          <a:p>
            <a:r>
              <a:rPr lang="en-GB" dirty="0"/>
              <a:t>You don’t need a new title today. </a:t>
            </a:r>
            <a:r>
              <a:rPr lang="en-GB" u="sng" dirty="0"/>
              <a:t>Just write the date. </a:t>
            </a:r>
            <a:br>
              <a:rPr lang="en-GB" dirty="0"/>
            </a:br>
            <a:r>
              <a:rPr lang="en-GB" dirty="0"/>
              <a:t>Now we are ready to continue. Begin this paragraph with either: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‘Wasting no time, the crowd chanted, “Crucify him!” again and again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or: ‘</a:t>
            </a:r>
            <a:r>
              <a:rPr lang="en-GB" dirty="0">
                <a:solidFill>
                  <a:srgbClr val="0070C0"/>
                </a:solidFill>
              </a:rPr>
              <a:t>As soon as Pilate had given them the choice, the crowd erupted with loud chants of ‘Crucify him!’ Over and over again.’</a:t>
            </a:r>
          </a:p>
        </p:txBody>
      </p:sp>
    </p:spTree>
    <p:extLst>
      <p:ext uri="{BB962C8B-B14F-4D97-AF65-F5344CB8AC3E}">
        <p14:creationId xmlns:p14="http://schemas.microsoft.com/office/powerpoint/2010/main" val="186037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9D2A-EF96-42A2-AAC8-083A17B5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3093"/>
            <a:ext cx="10515600" cy="2538712"/>
          </a:xfrm>
        </p:spPr>
        <p:txBody>
          <a:bodyPr>
            <a:normAutofit fontScale="90000"/>
          </a:bodyPr>
          <a:lstStyle/>
          <a:p>
            <a:r>
              <a:rPr lang="en-GB" dirty="0"/>
              <a:t>Remember, there is an example write to help you if you get stuck. Click on the link opposite the PowerPoint of today’s webpage if you need it.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72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DCAE-B942-4C19-8FCB-79471199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 this paragraph including the following vocabulary and ideas: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0272A-557E-4A2D-874E-592303C34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5938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Jesus’ face showed no anger</a:t>
            </a:r>
          </a:p>
          <a:p>
            <a:pPr marL="0" indent="0">
              <a:buNone/>
            </a:pPr>
            <a:r>
              <a:rPr lang="en-GB" dirty="0"/>
              <a:t>Pilate was puzzled</a:t>
            </a:r>
          </a:p>
          <a:p>
            <a:pPr marL="0" indent="0">
              <a:buNone/>
            </a:pPr>
            <a:r>
              <a:rPr lang="en-GB" dirty="0"/>
              <a:t>‘What crime is he guilty of?’</a:t>
            </a:r>
          </a:p>
          <a:p>
            <a:pPr marL="0" indent="0">
              <a:buNone/>
            </a:pPr>
            <a:r>
              <a:rPr lang="en-GB" dirty="0"/>
              <a:t>Crowd, continued chanting, louder, voices rose together, they wanted Jesus dead, they wanted Barabbas to go free</a:t>
            </a:r>
          </a:p>
          <a:p>
            <a:pPr marL="0" indent="0">
              <a:buNone/>
            </a:pPr>
            <a:r>
              <a:rPr lang="en-GB" dirty="0"/>
              <a:t>Confused</a:t>
            </a:r>
          </a:p>
          <a:p>
            <a:pPr marL="0" indent="0">
              <a:buNone/>
            </a:pPr>
            <a:r>
              <a:rPr lang="en-GB" dirty="0"/>
              <a:t>Elated</a:t>
            </a:r>
          </a:p>
          <a:p>
            <a:pPr marL="0" indent="0">
              <a:buNone/>
            </a:pPr>
            <a:r>
              <a:rPr lang="en-GB" dirty="0"/>
              <a:t>‘I wash my hands of this.’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8BFCF84-3A2E-45D9-801B-19906D21F7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973" y="1913538"/>
            <a:ext cx="5943827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793C10-C705-41B0-92F1-A04158445945}"/>
              </a:ext>
            </a:extLst>
          </p:cNvPr>
          <p:cNvSpPr txBox="1"/>
          <p:nvPr/>
        </p:nvSpPr>
        <p:spPr>
          <a:xfrm>
            <a:off x="3212756" y="2215566"/>
            <a:ext cx="2807043" cy="1738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18EF8-A3BA-4F8E-89EA-904B017A43A2}"/>
              </a:ext>
            </a:extLst>
          </p:cNvPr>
          <p:cNvSpPr txBox="1"/>
          <p:nvPr/>
        </p:nvSpPr>
        <p:spPr>
          <a:xfrm>
            <a:off x="3509319" y="3954161"/>
            <a:ext cx="2323070" cy="383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35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F2A0-0E21-46A6-9E0C-D3524181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2"/>
            <a:ext cx="10515600" cy="1325563"/>
          </a:xfrm>
        </p:spPr>
        <p:txBody>
          <a:bodyPr/>
          <a:lstStyle/>
          <a:p>
            <a:r>
              <a:rPr lang="en-GB" dirty="0"/>
              <a:t>Your next paragraph(s) are about this section: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67FB7-9E33-4117-8457-3FD46D961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1686" y="1495168"/>
            <a:ext cx="5892114" cy="4681795"/>
          </a:xfrm>
        </p:spPr>
        <p:txBody>
          <a:bodyPr>
            <a:normAutofit fontScale="92500"/>
          </a:bodyPr>
          <a:lstStyle/>
          <a:p>
            <a:r>
              <a:rPr lang="en-GB" dirty="0"/>
              <a:t>Jesus, beaten, cried, taken to the palace</a:t>
            </a:r>
          </a:p>
          <a:p>
            <a:r>
              <a:rPr lang="en-GB" dirty="0"/>
              <a:t>soldiers mocked him, ‘Hail king of the Jews! Ha!’</a:t>
            </a:r>
          </a:p>
          <a:p>
            <a:r>
              <a:rPr lang="en-GB" dirty="0"/>
              <a:t>Robe of rich red colour</a:t>
            </a:r>
          </a:p>
          <a:p>
            <a:r>
              <a:rPr lang="en-GB" dirty="0"/>
              <a:t>Crown of thorns</a:t>
            </a:r>
          </a:p>
          <a:p>
            <a:r>
              <a:rPr lang="en-GB" dirty="0"/>
              <a:t>dragged outside</a:t>
            </a:r>
          </a:p>
          <a:p>
            <a:r>
              <a:rPr lang="en-GB" dirty="0"/>
              <a:t>spat on and stripped of his robe</a:t>
            </a:r>
          </a:p>
          <a:p>
            <a:r>
              <a:rPr lang="en-GB" dirty="0"/>
              <a:t>thorns dug in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Remember to think about the feelings of Jesus and the soldiers.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BB8B30D-B17D-4D97-B90A-4CE8513206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7951" y="1825625"/>
            <a:ext cx="32220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0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435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English: Wednesday, 1st April, 2020</vt:lpstr>
      <vt:lpstr>PowerPoint Presentation</vt:lpstr>
      <vt:lpstr>PowerPoint Presentation</vt:lpstr>
      <vt:lpstr>PowerPoint Presentation</vt:lpstr>
      <vt:lpstr>PowerPoint Presentation</vt:lpstr>
      <vt:lpstr>You don’t need a new title today. Just write the date.  Now we are ready to continue. Begin this paragraph with either: ‘Wasting no time, the crowd chanted, “Crucify him!” again and again.  or: ‘As soon as Pilate had given them the choice, the crowd erupted with loud chants of ‘Crucify him!’ Over and over again.’</vt:lpstr>
      <vt:lpstr>Remember, there is an example write to help you if you get stuck. Click on the link opposite the PowerPoint of today’s webpage if you need it. </vt:lpstr>
      <vt:lpstr>Continue this paragraph including the following vocabulary and ideas:</vt:lpstr>
      <vt:lpstr>Your next paragraph(s) are about this section:</vt:lpstr>
      <vt:lpstr>Your next paragraph will begin with the journey Jesus made  carrying his cross to Golgotha. </vt:lpstr>
      <vt:lpstr>Your last section to retell today is the part where Jesus was left to die on the crucifix.</vt:lpstr>
      <vt:lpstr>Well done! You have now completed today’s English and RE work.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Chapman</dc:creator>
  <cp:lastModifiedBy>Fiona Chapman</cp:lastModifiedBy>
  <cp:revision>11</cp:revision>
  <dcterms:created xsi:type="dcterms:W3CDTF">2020-03-30T15:08:11Z</dcterms:created>
  <dcterms:modified xsi:type="dcterms:W3CDTF">2020-03-30T20:34:12Z</dcterms:modified>
</cp:coreProperties>
</file>