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6" r:id="rId11"/>
    <p:sldId id="257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483F-D4EF-4388-A116-27024F379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8C40D-6E6F-440B-93BD-2E9875CC0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03B6D-E88B-422A-BB15-B95CD805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72EC-3357-4C89-B9DA-AC5332C0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2AAE1-B722-41AB-88BA-FE2B4F77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827F-599B-4F18-872F-3B7D755F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03CA-2A42-4625-AC7C-DDEEAB94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A29F0-666C-4AD2-A368-908212C8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8FF34-FA44-4A5E-B00D-EE09DAE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9215B-1152-489D-8CC1-FCB91DAA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8854C-7B3D-4D3E-85E8-BB0BBB279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A5DB7-6332-4A38-8D87-AEDBE68BF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86EA8-DD78-46EF-B2E9-AD32D777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58DD5-6807-4B18-8B16-DCFE5E6D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0F60A-6283-4A0A-AA35-1B139371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3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A3EF-24FC-4480-B83D-CB9AD388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AD56-83D6-4445-B418-74789322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CA5F-2C49-4E1C-97E8-71A74D69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5D83A-E200-462F-A0ED-DDEF59DF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823E3-5B1C-4552-A824-734C456C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4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4A4E-FC17-4175-9113-62E29226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81731-DBBB-49D6-814B-83AC1A9F6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04C9-A795-4437-8091-885B258C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6E37-9DDE-4760-91F2-332DCA5C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9B2E0-42CA-4997-AC94-3E41335F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3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79D0-5F4F-4C74-8F29-01C56D41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00378-96E2-4B74-AE7A-65C7C17C7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38143-CB57-4739-BC40-DAA865642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9FCAB-7D39-4573-AB47-B27CAC54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AD88D-7E84-4C62-8E1E-76F5C86B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D5230-E846-4785-AB4E-3C85164A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04CF-5157-4DDB-A02F-BDFF896F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3FF0F-95E3-417F-9C6A-E26186EB8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6616E-AA49-4B32-80AD-697706437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5DF93-3029-47E0-B62C-BDC9148EB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E0881-7EEE-405B-BC87-C0B6F6452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1FC88-0076-4FF2-A4D1-28B67777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E462D7-D5A5-475A-B4D4-D248991A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7FB72-A43A-48AC-9D33-5AE372E9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5958-491B-48A2-97B8-0FC734CD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E497E-6310-470F-A381-332E1251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FA706-F2DD-44D2-AE52-F1AE2820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8789C-C4AA-4022-9840-F88D1A01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9C49A-F9FD-4880-A779-93262EEE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E121B-C1EE-4E90-910E-4AB83831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EDCA2-E670-454B-808D-B93107E8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6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52D3-DCBC-422C-9046-0C4BF809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97666-F96E-4F9F-A6B7-CDA53539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0F568-6E73-4412-AA90-F666A10A3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F020F-1D44-40CA-9807-FC4E1961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324DF-1D97-4C0E-A0A0-0B01DB69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4125E-C73C-46E0-B182-0A9D127F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2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2521-274C-4A69-A18A-23CF0C11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5A68D-2AA6-47F0-8C0C-F6F718D58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018B3-7A0A-469F-9577-698E414CB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6B6E2-CF04-4CCA-911B-B0A949C4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950AE-C0B1-486F-AB52-C2FD9F40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317A0-B0DB-4CAC-A397-25F32B8F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0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A7D78-7F27-4979-8C13-212090AB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089BD-EEA8-4580-97ED-0413520C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293AC-585B-4E60-9BED-6D9EE8E91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8FEF-E043-442B-80EF-50A2C8126068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5C40B-DB0B-4EC6-9F9B-F03A270F2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11765-2F5D-4FF2-BA59-12281F4C7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9F9AC-E4B4-4200-9562-4C90D3252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5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7F52-56F7-4693-9850-7E73E8420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9561"/>
          </a:xfrm>
        </p:spPr>
        <p:txBody>
          <a:bodyPr/>
          <a:lstStyle/>
          <a:p>
            <a:r>
              <a:rPr lang="en-GB" dirty="0"/>
              <a:t>English: </a:t>
            </a:r>
            <a:r>
              <a:rPr lang="en-GB" sz="4000" u="sng" dirty="0"/>
              <a:t>Monday, 30</a:t>
            </a:r>
            <a:r>
              <a:rPr lang="en-GB" sz="4000" u="sng" baseline="30000" dirty="0"/>
              <a:t>th</a:t>
            </a:r>
            <a:r>
              <a:rPr lang="en-GB" sz="4000" u="sng" dirty="0"/>
              <a:t> March,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07398-431D-465D-978B-3095410A1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0205"/>
            <a:ext cx="9144000" cy="2687595"/>
          </a:xfrm>
        </p:spPr>
        <p:txBody>
          <a:bodyPr/>
          <a:lstStyle/>
          <a:p>
            <a:pPr algn="l"/>
            <a:r>
              <a:rPr lang="en-GB" dirty="0"/>
              <a:t>Before we can begin today’s writing you need to read the first pages of a book all about the Easter story. We will stop at the point of the Last Supper and continue tomorrow.</a:t>
            </a:r>
          </a:p>
          <a:p>
            <a:pPr algn="l"/>
            <a:r>
              <a:rPr lang="en-GB" dirty="0"/>
              <a:t>The story is told from the point of view of a lady who witnessed Jesus entering Jerusalem on Palm Sunday when she was just a young girl. She tells people at a picnic many years afterwards what she saw.</a:t>
            </a:r>
          </a:p>
        </p:txBody>
      </p:sp>
    </p:spTree>
    <p:extLst>
      <p:ext uri="{BB962C8B-B14F-4D97-AF65-F5344CB8AC3E}">
        <p14:creationId xmlns:p14="http://schemas.microsoft.com/office/powerpoint/2010/main" val="145642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DA2F8-CC77-4B53-B149-E643AB3D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I can retell the Easter story in detail.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7270B3-3B8E-491F-8972-F3267393BE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669575"/>
            <a:ext cx="5181600" cy="466344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95C3E-411E-430B-B2A4-26C2B56A4A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To retell the story we will begin at the entry in Jerusalem.</a:t>
            </a:r>
          </a:p>
          <a:p>
            <a:r>
              <a:rPr lang="en-GB" dirty="0"/>
              <a:t>Think about feelings – of the disciples, of Jesus, of the various onlookers.</a:t>
            </a:r>
          </a:p>
          <a:p>
            <a:r>
              <a:rPr lang="en-GB" dirty="0"/>
              <a:t>Include important vocabulary – palm fronds, Golden gate, jubilation, King of the Jews, welcomed, crowds, jostling, cheering.</a:t>
            </a:r>
          </a:p>
        </p:txBody>
      </p:sp>
    </p:spTree>
    <p:extLst>
      <p:ext uri="{BB962C8B-B14F-4D97-AF65-F5344CB8AC3E}">
        <p14:creationId xmlns:p14="http://schemas.microsoft.com/office/powerpoint/2010/main" val="324573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1AA0-3DC6-4DF6-A038-85BB6C56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GB" dirty="0"/>
              <a:t>Begin your new paragraph with: While Jesus was preaching at the temple,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FB6D0A-3D58-45F2-87F7-F8485AAAB8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140" y="1210962"/>
            <a:ext cx="5582166" cy="515276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923F2-B8BE-44CF-AFC4-9954168E5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696" y="1210962"/>
            <a:ext cx="5150104" cy="515276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Some important vocabulary to add into this section:</a:t>
            </a:r>
          </a:p>
          <a:p>
            <a:r>
              <a:rPr lang="en-GB" dirty="0"/>
              <a:t>Judas Iscariot, one of Jesus’ disciples, High Priest </a:t>
            </a:r>
            <a:r>
              <a:rPr lang="en-GB" dirty="0" err="1"/>
              <a:t>Caiaphus</a:t>
            </a:r>
            <a:r>
              <a:rPr lang="en-GB" dirty="0"/>
              <a:t>, the elders of Jewish temple, gathered at his palace,  thirty silver coins, </a:t>
            </a:r>
          </a:p>
          <a:p>
            <a:endParaRPr lang="en-GB" dirty="0"/>
          </a:p>
          <a:p>
            <a:r>
              <a:rPr lang="en-GB" dirty="0"/>
              <a:t>Include ideas about why </a:t>
            </a:r>
            <a:r>
              <a:rPr lang="en-GB" dirty="0" err="1"/>
              <a:t>Caiaphus</a:t>
            </a:r>
            <a:r>
              <a:rPr lang="en-GB" dirty="0"/>
              <a:t> wanted to arrest Jesus (feeling threatened and angry that a commoner – poor man- might be more powerful than him)</a:t>
            </a:r>
          </a:p>
          <a:p>
            <a:r>
              <a:rPr lang="en-GB" dirty="0"/>
              <a:t>How might Judas be feeling?</a:t>
            </a:r>
          </a:p>
        </p:txBody>
      </p:sp>
    </p:spTree>
    <p:extLst>
      <p:ext uri="{BB962C8B-B14F-4D97-AF65-F5344CB8AC3E}">
        <p14:creationId xmlns:p14="http://schemas.microsoft.com/office/powerpoint/2010/main" val="81266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9ECD-1800-4A0A-9D0F-572EC087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GB" dirty="0"/>
              <a:t>The next paragraph(s) will cover the Passover meal Jesus had with his disciples before the Roman soldiers arrived to arrest him.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AC939B-28D4-442C-A780-14AA4BF695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2277534"/>
            <a:ext cx="4240427" cy="40008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BACB8-D511-4FF2-8341-C431B640D2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Important vocabulary to include:</a:t>
            </a:r>
          </a:p>
          <a:p>
            <a:r>
              <a:rPr lang="en-GB" dirty="0"/>
              <a:t>Passover, last supper, bread, body of Christ, wine, blood of Christ</a:t>
            </a:r>
          </a:p>
          <a:p>
            <a:r>
              <a:rPr lang="en-GB" dirty="0"/>
              <a:t>Use direct speech for –”One of you will betray me,” and “Peter, you will deny me three times before the cockerel crows.”</a:t>
            </a:r>
          </a:p>
        </p:txBody>
      </p:sp>
    </p:spTree>
    <p:extLst>
      <p:ext uri="{BB962C8B-B14F-4D97-AF65-F5344CB8AC3E}">
        <p14:creationId xmlns:p14="http://schemas.microsoft.com/office/powerpoint/2010/main" val="70021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9435-9C05-4C39-B2F9-9E7A0EC1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Tomorrow, we will continue the story where Jesus goes into the Garden of Gethsemane to pray.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F8A9C-6C84-41D1-B144-B8116DB33E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As you write think deeply about the retelling of the Easter story and the characters you write about. Include feelings and weave these into your story.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E1816-A0C5-4137-8AA6-76FD00D63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904735"/>
            <a:ext cx="5181600" cy="2272228"/>
          </a:xfrm>
        </p:spPr>
        <p:txBody>
          <a:bodyPr/>
          <a:lstStyle/>
          <a:p>
            <a:r>
              <a:rPr lang="en-GB" dirty="0"/>
              <a:t>Remember the importance of varied sentence openers and do remember to paragraph your work.</a:t>
            </a:r>
          </a:p>
        </p:txBody>
      </p:sp>
    </p:spTree>
    <p:extLst>
      <p:ext uri="{BB962C8B-B14F-4D97-AF65-F5344CB8AC3E}">
        <p14:creationId xmlns:p14="http://schemas.microsoft.com/office/powerpoint/2010/main" val="50597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69354-059D-4A74-85EC-EFF08BAF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41" y="229912"/>
            <a:ext cx="4928286" cy="66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9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4B733-887D-42F3-9429-EB8102210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43" y="379996"/>
            <a:ext cx="10204971" cy="6898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149513-4365-4D72-8A57-C10767C5B5D7}"/>
              </a:ext>
            </a:extLst>
          </p:cNvPr>
          <p:cNvSpPr txBox="1"/>
          <p:nvPr/>
        </p:nvSpPr>
        <p:spPr>
          <a:xfrm flipH="1">
            <a:off x="1338649" y="689742"/>
            <a:ext cx="444045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Yes, I have travelled to Jerusalem before – only once, many years ago when I was a girl. We came for the Passover festival and I was so excited about my first visit to the Holy City. I tried hard to imagine just how big the crowds filling the streets would be. I was sure that the feast would be extraordinary!</a:t>
            </a:r>
          </a:p>
          <a:p>
            <a:endParaRPr lang="en-GB" dirty="0"/>
          </a:p>
          <a:p>
            <a:r>
              <a:rPr lang="en-GB" dirty="0"/>
              <a:t>Sure enough, something extraordinary did happen that year. It was all to do with a man named Jesus …</a:t>
            </a:r>
          </a:p>
        </p:txBody>
      </p:sp>
    </p:spTree>
    <p:extLst>
      <p:ext uri="{BB962C8B-B14F-4D97-AF65-F5344CB8AC3E}">
        <p14:creationId xmlns:p14="http://schemas.microsoft.com/office/powerpoint/2010/main" val="428800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1C63B-2F99-49A9-B998-611B2A181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90" y="1038740"/>
            <a:ext cx="5591175" cy="5200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C7B249-49E3-43E1-887A-60A5B7E65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21" y="371475"/>
            <a:ext cx="44958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7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28B584-5CE1-44E4-8C94-FC0A85293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59492"/>
            <a:ext cx="11239467" cy="63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6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0E6E5C-2FA2-49BD-88F9-D921E6CD7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5" y="231045"/>
            <a:ext cx="6231281" cy="6777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15475B-2105-4D69-A48F-FEF248458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915" y="476250"/>
            <a:ext cx="48387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3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A3BD9-7B24-45F6-860A-5E9DB5C2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83" y="79011"/>
            <a:ext cx="7117768" cy="66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17BFE0-E548-4778-9867-E50488C2F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317" y="87527"/>
            <a:ext cx="6682945" cy="6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CCE1-8DAD-4FAB-A903-1501B0CA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we are ready to retell the beginning of the Easter story in our own words.</a:t>
            </a:r>
          </a:p>
        </p:txBody>
      </p:sp>
    </p:spTree>
    <p:extLst>
      <p:ext uri="{BB962C8B-B14F-4D97-AF65-F5344CB8AC3E}">
        <p14:creationId xmlns:p14="http://schemas.microsoft.com/office/powerpoint/2010/main" val="179939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471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English: Monday, 30th March,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we are ready to retell the beginning of the Easter story in our own words.</vt:lpstr>
      <vt:lpstr>I can retell the Easter story in detail.</vt:lpstr>
      <vt:lpstr>Begin your new paragraph with: While Jesus was preaching at the temple, </vt:lpstr>
      <vt:lpstr>The next paragraph(s) will cover the Passover meal Jesus had with his disciples before the Roman soldiers arrived to arrest him.</vt:lpstr>
      <vt:lpstr>Tomorrow, we will continue the story where Jesus goes into the Garden of Gethsemane to pray.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retell the Easter story in detail.</dc:title>
  <dc:creator>Fiona Chapman</dc:creator>
  <cp:lastModifiedBy>Fiona Chapman</cp:lastModifiedBy>
  <cp:revision>9</cp:revision>
  <dcterms:created xsi:type="dcterms:W3CDTF">2020-03-26T17:59:13Z</dcterms:created>
  <dcterms:modified xsi:type="dcterms:W3CDTF">2020-03-26T22:55:20Z</dcterms:modified>
</cp:coreProperties>
</file>