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300" r:id="rId3"/>
    <p:sldId id="301" r:id="rId4"/>
    <p:sldId id="302" r:id="rId5"/>
    <p:sldId id="303" r:id="rId6"/>
    <p:sldId id="304" r:id="rId7"/>
    <p:sldId id="30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3" d="100"/>
          <a:sy n="73" d="100"/>
        </p:scale>
        <p:origin x="5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68E869A-F7D2-46A6-BD5A-6D910442191F}"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3357662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8E869A-F7D2-46A6-BD5A-6D910442191F}"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293948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8E869A-F7D2-46A6-BD5A-6D910442191F}"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1885221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68E869A-F7D2-46A6-BD5A-6D910442191F}"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402752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68E869A-F7D2-46A6-BD5A-6D910442191F}"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3622632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68E869A-F7D2-46A6-BD5A-6D910442191F}"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86386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68E869A-F7D2-46A6-BD5A-6D910442191F}" type="datetimeFigureOut">
              <a:rPr lang="en-GB" smtClean="0"/>
              <a:t>19/03/2020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630749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68E869A-F7D2-46A6-BD5A-6D910442191F}" type="datetimeFigureOut">
              <a:rPr lang="en-GB" smtClean="0"/>
              <a:t>19/03/2020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3066919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8E869A-F7D2-46A6-BD5A-6D910442191F}" type="datetimeFigureOut">
              <a:rPr lang="en-GB" smtClean="0"/>
              <a:t>19/03/2020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259219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8E869A-F7D2-46A6-BD5A-6D910442191F}"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1761726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8E869A-F7D2-46A6-BD5A-6D910442191F}"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3D3EB6-D583-4DC7-AEA3-79DF113E33C8}" type="slidenum">
              <a:rPr lang="en-GB" smtClean="0"/>
              <a:t>‹#›</a:t>
            </a:fld>
            <a:endParaRPr lang="en-GB"/>
          </a:p>
        </p:txBody>
      </p:sp>
    </p:spTree>
    <p:extLst>
      <p:ext uri="{BB962C8B-B14F-4D97-AF65-F5344CB8AC3E}">
        <p14:creationId xmlns:p14="http://schemas.microsoft.com/office/powerpoint/2010/main" val="3111378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8E869A-F7D2-46A6-BD5A-6D910442191F}" type="datetimeFigureOut">
              <a:rPr lang="en-GB" smtClean="0"/>
              <a:t>19/03/2020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3D3EB6-D583-4DC7-AEA3-79DF113E33C8}" type="slidenum">
              <a:rPr lang="en-GB" smtClean="0"/>
              <a:t>‹#›</a:t>
            </a:fld>
            <a:endParaRPr lang="en-GB"/>
          </a:p>
        </p:txBody>
      </p:sp>
    </p:spTree>
    <p:extLst>
      <p:ext uri="{BB962C8B-B14F-4D97-AF65-F5344CB8AC3E}">
        <p14:creationId xmlns:p14="http://schemas.microsoft.com/office/powerpoint/2010/main" val="391598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English</a:t>
            </a:r>
            <a:endParaRPr lang="en-GB" dirty="0"/>
          </a:p>
        </p:txBody>
      </p:sp>
      <p:sp>
        <p:nvSpPr>
          <p:cNvPr id="3" name="Subtitle 2"/>
          <p:cNvSpPr>
            <a:spLocks noGrp="1"/>
          </p:cNvSpPr>
          <p:nvPr>
            <p:ph type="subTitle" idx="1"/>
          </p:nvPr>
        </p:nvSpPr>
        <p:spPr/>
        <p:txBody>
          <a:bodyPr/>
          <a:lstStyle/>
          <a:p>
            <a:r>
              <a:rPr lang="en-GB" b="1" u="sng" dirty="0"/>
              <a:t>I can introduce a dangerous dilemma for Indiana to overcome on his quest.</a:t>
            </a:r>
            <a:endParaRPr lang="en-GB" b="1" dirty="0"/>
          </a:p>
        </p:txBody>
      </p:sp>
    </p:spTree>
    <p:extLst>
      <p:ext uri="{BB962C8B-B14F-4D97-AF65-F5344CB8AC3E}">
        <p14:creationId xmlns:p14="http://schemas.microsoft.com/office/powerpoint/2010/main" val="4211293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0E9E2C5-67EE-46B9-AEA2-CB2F974183A4}"/>
              </a:ext>
            </a:extLst>
          </p:cNvPr>
          <p:cNvSpPr>
            <a:spLocks noGrp="1"/>
          </p:cNvSpPr>
          <p:nvPr>
            <p:ph type="subTitle" idx="1"/>
          </p:nvPr>
        </p:nvSpPr>
        <p:spPr>
          <a:xfrm>
            <a:off x="796834" y="806234"/>
            <a:ext cx="10424161" cy="5516189"/>
          </a:xfrm>
        </p:spPr>
        <p:txBody>
          <a:bodyPr>
            <a:normAutofit fontScale="70000" lnSpcReduction="20000"/>
          </a:bodyPr>
          <a:lstStyle/>
          <a:p>
            <a:pPr algn="l"/>
            <a:r>
              <a:rPr lang="en-GB" sz="4000" dirty="0"/>
              <a:t>Today, we will continue writing our adventure story. Remember, </a:t>
            </a:r>
            <a:r>
              <a:rPr lang="en-GB" sz="4000" dirty="0" smtClean="0"/>
              <a:t>most of you have </a:t>
            </a:r>
            <a:r>
              <a:rPr lang="en-GB" sz="4000" dirty="0"/>
              <a:t>already written the </a:t>
            </a:r>
            <a:r>
              <a:rPr lang="en-GB" sz="4000" dirty="0" smtClean="0"/>
              <a:t>introduction in your learning books at school. If you haven’t been at school, then your job is to begin writing your stories, starting with your introduction. Take a look at the WAGOLL (what a good one looks like) on the website. </a:t>
            </a:r>
            <a:r>
              <a:rPr lang="en-GB" sz="4000" dirty="0" smtClean="0"/>
              <a:t>You can then carry on with the next part of your plan by lookin</a:t>
            </a:r>
            <a:r>
              <a:rPr lang="en-GB" sz="4000" dirty="0" smtClean="0"/>
              <a:t>g at this </a:t>
            </a:r>
            <a:r>
              <a:rPr lang="en-GB" sz="4000" dirty="0" err="1" smtClean="0"/>
              <a:t>powerpoint</a:t>
            </a:r>
            <a:r>
              <a:rPr lang="en-GB" sz="4000" dirty="0" smtClean="0"/>
              <a:t>. </a:t>
            </a:r>
          </a:p>
          <a:p>
            <a:pPr algn="l"/>
            <a:endParaRPr lang="en-GB" sz="4000" dirty="0" smtClean="0"/>
          </a:p>
          <a:p>
            <a:pPr algn="l"/>
            <a:r>
              <a:rPr lang="en-GB" sz="4000" dirty="0" smtClean="0"/>
              <a:t>Your </a:t>
            </a:r>
            <a:r>
              <a:rPr lang="en-GB" sz="4000" dirty="0"/>
              <a:t>plans were created on </a:t>
            </a:r>
            <a:r>
              <a:rPr lang="en-GB" sz="4000" dirty="0" smtClean="0"/>
              <a:t>Tuesday/Wednesday. </a:t>
            </a:r>
            <a:endParaRPr lang="en-GB" sz="4000" dirty="0" smtClean="0"/>
          </a:p>
          <a:p>
            <a:pPr algn="l"/>
            <a:endParaRPr lang="en-GB" sz="4000" dirty="0" smtClean="0"/>
          </a:p>
          <a:p>
            <a:pPr algn="l"/>
            <a:r>
              <a:rPr lang="en-GB" sz="4000" dirty="0" smtClean="0"/>
              <a:t>On </a:t>
            </a:r>
            <a:r>
              <a:rPr lang="en-GB" sz="4000" dirty="0"/>
              <a:t>Thursday, we practised describing scenes we could encounter in our adventure stories. </a:t>
            </a:r>
            <a:endParaRPr lang="en-GB" sz="4000" dirty="0" smtClean="0"/>
          </a:p>
          <a:p>
            <a:pPr algn="l"/>
            <a:endParaRPr lang="en-GB" sz="4000" dirty="0" smtClean="0"/>
          </a:p>
          <a:p>
            <a:pPr algn="l"/>
            <a:r>
              <a:rPr lang="en-GB" sz="4000" dirty="0" smtClean="0"/>
              <a:t>You </a:t>
            </a:r>
            <a:r>
              <a:rPr lang="en-GB" sz="4000" dirty="0"/>
              <a:t>need to remember all your story writing techniques and skills we have worked on this year. Remember ISPACE and the rules for direct and reported speech.</a:t>
            </a:r>
          </a:p>
          <a:p>
            <a:pPr algn="l"/>
            <a:endParaRPr lang="en-GB" sz="4000" dirty="0"/>
          </a:p>
        </p:txBody>
      </p:sp>
    </p:spTree>
    <p:extLst>
      <p:ext uri="{BB962C8B-B14F-4D97-AF65-F5344CB8AC3E}">
        <p14:creationId xmlns:p14="http://schemas.microsoft.com/office/powerpoint/2010/main" val="3174440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AEFC-0116-4E5C-A0E9-E1D665D19F9B}"/>
              </a:ext>
            </a:extLst>
          </p:cNvPr>
          <p:cNvSpPr>
            <a:spLocks noGrp="1"/>
          </p:cNvSpPr>
          <p:nvPr>
            <p:ph type="title"/>
          </p:nvPr>
        </p:nvSpPr>
        <p:spPr>
          <a:xfrm>
            <a:off x="838200" y="3071254"/>
            <a:ext cx="10515600" cy="1325563"/>
          </a:xfrm>
        </p:spPr>
        <p:txBody>
          <a:bodyPr>
            <a:normAutofit fontScale="90000"/>
          </a:bodyPr>
          <a:lstStyle/>
          <a:p>
            <a:r>
              <a:rPr lang="en-GB" dirty="0"/>
              <a:t>Today, you will have Indiana meet his first problem. How does he escape the danger?</a:t>
            </a:r>
            <a:br>
              <a:rPr lang="en-GB" dirty="0"/>
            </a:br>
            <a:r>
              <a:rPr lang="en-GB" dirty="0"/>
              <a:t/>
            </a:r>
            <a:br>
              <a:rPr lang="en-GB" dirty="0"/>
            </a:br>
            <a:r>
              <a:rPr lang="en-GB" dirty="0"/>
              <a:t>On </a:t>
            </a:r>
            <a:r>
              <a:rPr lang="en-GB" b="1" dirty="0"/>
              <a:t>Monday</a:t>
            </a:r>
            <a:r>
              <a:rPr lang="en-GB" dirty="0"/>
              <a:t>, he will have to face further problems in different parts of his journey.</a:t>
            </a:r>
            <a:br>
              <a:rPr lang="en-GB" dirty="0"/>
            </a:br>
            <a:r>
              <a:rPr lang="en-GB" dirty="0"/>
              <a:t/>
            </a:r>
            <a:br>
              <a:rPr lang="en-GB" dirty="0"/>
            </a:br>
            <a:r>
              <a:rPr lang="en-GB" b="1" dirty="0"/>
              <a:t>Tuesday</a:t>
            </a:r>
            <a:r>
              <a:rPr lang="en-GB" dirty="0"/>
              <a:t>’s writing will continue with the most difficult and final challenge which leads to Indiana gaining possession of the coveted artefact (the most wanted Maya treasure).</a:t>
            </a:r>
            <a:br>
              <a:rPr lang="en-GB" dirty="0"/>
            </a:br>
            <a:endParaRPr lang="en-GB" dirty="0"/>
          </a:p>
        </p:txBody>
      </p:sp>
    </p:spTree>
    <p:extLst>
      <p:ext uri="{BB962C8B-B14F-4D97-AF65-F5344CB8AC3E}">
        <p14:creationId xmlns:p14="http://schemas.microsoft.com/office/powerpoint/2010/main" val="323917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8D381-C3C2-420F-A2FE-E9E61703D90A}"/>
              </a:ext>
            </a:extLst>
          </p:cNvPr>
          <p:cNvSpPr>
            <a:spLocks noGrp="1"/>
          </p:cNvSpPr>
          <p:nvPr>
            <p:ph type="title"/>
          </p:nvPr>
        </p:nvSpPr>
        <p:spPr>
          <a:xfrm>
            <a:off x="838200" y="365125"/>
            <a:ext cx="10515600" cy="6356951"/>
          </a:xfrm>
        </p:spPr>
        <p:txBody>
          <a:bodyPr>
            <a:normAutofit/>
          </a:bodyPr>
          <a:lstStyle/>
          <a:p>
            <a:r>
              <a:rPr lang="en-GB" dirty="0"/>
              <a:t>By </a:t>
            </a:r>
            <a:r>
              <a:rPr lang="en-GB" b="1" dirty="0"/>
              <a:t>Wednesday</a:t>
            </a:r>
            <a:r>
              <a:rPr lang="en-GB" dirty="0"/>
              <a:t>, you will bring the story to an end. </a:t>
            </a:r>
            <a:r>
              <a:rPr lang="en-GB" b="1" dirty="0"/>
              <a:t>Thursday</a:t>
            </a:r>
            <a:r>
              <a:rPr lang="en-GB" dirty="0"/>
              <a:t>’s writing session will involve you reading through your story and using your editing skills to improve it.</a:t>
            </a:r>
          </a:p>
        </p:txBody>
      </p:sp>
    </p:spTree>
    <p:extLst>
      <p:ext uri="{BB962C8B-B14F-4D97-AF65-F5344CB8AC3E}">
        <p14:creationId xmlns:p14="http://schemas.microsoft.com/office/powerpoint/2010/main" val="4179548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8408C-13C7-4E15-9EAC-4FEE800CDC11}"/>
              </a:ext>
            </a:extLst>
          </p:cNvPr>
          <p:cNvSpPr>
            <a:spLocks noGrp="1"/>
          </p:cNvSpPr>
          <p:nvPr>
            <p:ph type="title"/>
          </p:nvPr>
        </p:nvSpPr>
        <p:spPr/>
        <p:txBody>
          <a:bodyPr>
            <a:normAutofit fontScale="90000"/>
          </a:bodyPr>
          <a:lstStyle/>
          <a:p>
            <a:r>
              <a:rPr lang="en-GB" dirty="0"/>
              <a:t>On the next few slides, are some examples of sentence ideas which may help you write about Indiana’s challenges.</a:t>
            </a:r>
          </a:p>
        </p:txBody>
      </p:sp>
      <p:sp>
        <p:nvSpPr>
          <p:cNvPr id="3" name="Content Placeholder 2">
            <a:extLst>
              <a:ext uri="{FF2B5EF4-FFF2-40B4-BE49-F238E27FC236}">
                <a16:creationId xmlns:a16="http://schemas.microsoft.com/office/drawing/2014/main" id="{5F9C9D0A-284B-42BC-B5E3-339BD47B80F4}"/>
              </a:ext>
            </a:extLst>
          </p:cNvPr>
          <p:cNvSpPr>
            <a:spLocks noGrp="1"/>
          </p:cNvSpPr>
          <p:nvPr>
            <p:ph idx="1"/>
          </p:nvPr>
        </p:nvSpPr>
        <p:spPr>
          <a:xfrm>
            <a:off x="838200" y="2230574"/>
            <a:ext cx="10515600" cy="4351338"/>
          </a:xfrm>
        </p:spPr>
        <p:txBody>
          <a:bodyPr>
            <a:normAutofit fontScale="92500" lnSpcReduction="10000"/>
          </a:bodyPr>
          <a:lstStyle/>
          <a:p>
            <a:r>
              <a:rPr lang="en-GB" dirty="0"/>
              <a:t>They followed the long, twisting path using light from their burning torch to light their way.</a:t>
            </a:r>
          </a:p>
          <a:p>
            <a:r>
              <a:rPr lang="en-GB" dirty="0"/>
              <a:t>Squeezing through the hole that had been carved out of the rocky wall, they descended a treacherous path into a huge cavern.</a:t>
            </a:r>
          </a:p>
          <a:p>
            <a:r>
              <a:rPr lang="en-GB" dirty="0"/>
              <a:t>Following the smoky light of the torch, they moved cautiously through the tunnel, stopping to search the niches in the wall. Suddenly to their left, they glimpsed a shelf of grinning skulls.</a:t>
            </a:r>
          </a:p>
          <a:p>
            <a:r>
              <a:rPr lang="en-GB" dirty="0"/>
              <a:t>They edged down the glistening, stone steps – slipping and sliding on the mossy covering. </a:t>
            </a:r>
          </a:p>
          <a:p>
            <a:r>
              <a:rPr lang="en-GB" dirty="0"/>
              <a:t>Suddenly, millions of bats, like a black plume of smoke, fluttered out from every corner and the passage rang with the echoes of their screams.</a:t>
            </a:r>
          </a:p>
        </p:txBody>
      </p:sp>
    </p:spTree>
    <p:extLst>
      <p:ext uri="{BB962C8B-B14F-4D97-AF65-F5344CB8AC3E}">
        <p14:creationId xmlns:p14="http://schemas.microsoft.com/office/powerpoint/2010/main" val="26105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11CED7-FFD4-43DB-8F15-E699370251F6}"/>
              </a:ext>
            </a:extLst>
          </p:cNvPr>
          <p:cNvSpPr>
            <a:spLocks noGrp="1"/>
          </p:cNvSpPr>
          <p:nvPr>
            <p:ph idx="1"/>
          </p:nvPr>
        </p:nvSpPr>
        <p:spPr>
          <a:xfrm>
            <a:off x="838200" y="407772"/>
            <a:ext cx="10515600" cy="6297827"/>
          </a:xfrm>
        </p:spPr>
        <p:txBody>
          <a:bodyPr>
            <a:normAutofit fontScale="92500"/>
          </a:bodyPr>
          <a:lstStyle/>
          <a:p>
            <a:r>
              <a:rPr lang="en-GB" dirty="0"/>
              <a:t>Indiana entered the underground cavern of the sacred cenote. Aqua- blue, crystal-clear water greeted him and stalagmites stood guard. The map clearly showed Indiana that he needed to dive down into the deepest depths of the underground lake to retrieve an ancient key; this was the key that would unlock the box which securely held the golden statue.</a:t>
            </a:r>
          </a:p>
          <a:p>
            <a:r>
              <a:rPr lang="en-GB" dirty="0"/>
              <a:t>He had dived into an eerie world; an underwater world of craggy pillars of rock. Suddenly, he was the victim of a whirlpool and he felt himself being sucked down deeper and deeper into the bottomless lake. Piranhas surrounded him in every direction!</a:t>
            </a:r>
          </a:p>
          <a:p>
            <a:r>
              <a:rPr lang="en-GB" dirty="0"/>
              <a:t>Trudging through the jungle, he felt the eyes of a predator fix upon him: a jaguar hidden behind the lush foliage waited patiently before claiming its next victim.</a:t>
            </a:r>
          </a:p>
          <a:p>
            <a:r>
              <a:rPr lang="en-GB" dirty="0"/>
              <a:t>He struggled</a:t>
            </a:r>
            <a:r>
              <a:rPr lang="en-GB" dirty="0" smtClean="0"/>
              <a:t>. </a:t>
            </a:r>
            <a:r>
              <a:rPr lang="en-GB" dirty="0" smtClean="0">
                <a:solidFill>
                  <a:srgbClr val="FF0000"/>
                </a:solidFill>
              </a:rPr>
              <a:t>(Remember the impact short sentences can have.)</a:t>
            </a:r>
            <a:endParaRPr lang="en-GB" dirty="0"/>
          </a:p>
          <a:p>
            <a:r>
              <a:rPr lang="en-GB" dirty="0"/>
              <a:t>He felt the warm breath of an enemy behind him</a:t>
            </a:r>
            <a:r>
              <a:rPr lang="en-GB" dirty="0" smtClean="0"/>
              <a:t>. </a:t>
            </a:r>
            <a:r>
              <a:rPr lang="en-GB" dirty="0" smtClean="0">
                <a:solidFill>
                  <a:srgbClr val="FF0000"/>
                </a:solidFill>
              </a:rPr>
              <a:t>(This creates tension as the reader wants to know who the enemy is and what might happen next.)</a:t>
            </a:r>
            <a:endParaRPr lang="en-GB" dirty="0"/>
          </a:p>
        </p:txBody>
      </p:sp>
    </p:spTree>
    <p:extLst>
      <p:ext uri="{BB962C8B-B14F-4D97-AF65-F5344CB8AC3E}">
        <p14:creationId xmlns:p14="http://schemas.microsoft.com/office/powerpoint/2010/main" val="54967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790D3-E21B-4A6E-ABEC-A1EFA5A124B7}"/>
              </a:ext>
            </a:extLst>
          </p:cNvPr>
          <p:cNvSpPr>
            <a:spLocks noGrp="1"/>
          </p:cNvSpPr>
          <p:nvPr>
            <p:ph type="title"/>
          </p:nvPr>
        </p:nvSpPr>
        <p:spPr>
          <a:xfrm>
            <a:off x="838200" y="365125"/>
            <a:ext cx="11122152" cy="6389243"/>
          </a:xfrm>
        </p:spPr>
        <p:txBody>
          <a:bodyPr>
            <a:normAutofit fontScale="90000"/>
          </a:bodyPr>
          <a:lstStyle/>
          <a:p>
            <a:r>
              <a:rPr lang="en-GB" b="1" dirty="0"/>
              <a:t>The possibilities of what you write are endless. Just remember to refer to your plan and you must be able to picture your story when you close your eyes. If you can’t see your story, you can’t write your story.</a:t>
            </a:r>
            <a:r>
              <a:rPr lang="en-GB" dirty="0"/>
              <a:t/>
            </a:r>
            <a:br>
              <a:rPr lang="en-GB" dirty="0"/>
            </a:br>
            <a:r>
              <a:rPr lang="en-GB" dirty="0">
                <a:solidFill>
                  <a:srgbClr val="FF0000"/>
                </a:solidFill>
              </a:rPr>
              <a:t>Spend the next 30 minutes </a:t>
            </a:r>
            <a:r>
              <a:rPr lang="en-GB" dirty="0" smtClean="0">
                <a:solidFill>
                  <a:srgbClr val="FF0000"/>
                </a:solidFill>
              </a:rPr>
              <a:t>writing – use this title:</a:t>
            </a:r>
            <a:br>
              <a:rPr lang="en-GB" dirty="0" smtClean="0">
                <a:solidFill>
                  <a:srgbClr val="FF0000"/>
                </a:solidFill>
              </a:rPr>
            </a:br>
            <a:r>
              <a:rPr lang="en-GB" u="sng" dirty="0" smtClean="0"/>
              <a:t>I can introduce a dangerous dilemma for Indiana to overcome on his quest.</a:t>
            </a:r>
            <a:r>
              <a:rPr lang="en-GB" dirty="0"/>
              <a:t/>
            </a:r>
            <a:br>
              <a:rPr lang="en-GB" dirty="0"/>
            </a:br>
            <a:r>
              <a:rPr lang="en-GB" dirty="0"/>
              <a:t/>
            </a:r>
            <a:br>
              <a:rPr lang="en-GB" dirty="0"/>
            </a:br>
            <a:r>
              <a:rPr lang="en-GB" dirty="0"/>
              <a:t>Be confident with your ideas and don’t leave out vital information so the reader can enjoy your story without confusion.</a:t>
            </a:r>
          </a:p>
        </p:txBody>
      </p:sp>
    </p:spTree>
    <p:extLst>
      <p:ext uri="{BB962C8B-B14F-4D97-AF65-F5344CB8AC3E}">
        <p14:creationId xmlns:p14="http://schemas.microsoft.com/office/powerpoint/2010/main" val="22000149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575</Words>
  <Application>Microsoft Office PowerPoint</Application>
  <PresentationFormat>Widescreen</PresentationFormat>
  <Paragraphs>23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English</vt:lpstr>
      <vt:lpstr>PowerPoint Presentation</vt:lpstr>
      <vt:lpstr>Today, you will have Indiana meet his first problem. How does he escape the danger?  On Monday, he will have to face further problems in different parts of his journey.  Tuesday’s writing will continue with the most difficult and final challenge which leads to Indiana gaining possession of the coveted artefact (the most wanted Maya treasure). </vt:lpstr>
      <vt:lpstr>By Wednesday, you will bring the story to an end. Thursday’s writing session will involve you reading through your story and using your editing skills to improve it.</vt:lpstr>
      <vt:lpstr>On the next few slides, are some examples of sentence ideas which may help you write about Indiana’s challenges.</vt:lpstr>
      <vt:lpstr>PowerPoint Presentation</vt:lpstr>
      <vt:lpstr>The possibilities of what you write are endless. Just remember to refer to your plan and you must be able to picture your story when you close your eyes. If you can’t see your story, you can’t write your story. Spend the next 30 minutes writing – use this title: I can introduce a dangerous dilemma for Indiana to overcome on his quest.  Be confident with your ideas and don’t leave out vital information so the reader can enjoy your story without confusion.</vt:lpstr>
    </vt:vector>
  </TitlesOfParts>
  <Company>St Marks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19th March</dc:title>
  <dc:creator>lizzie.durling</dc:creator>
  <cp:lastModifiedBy>lizzie.durling</cp:lastModifiedBy>
  <cp:revision>12</cp:revision>
  <dcterms:created xsi:type="dcterms:W3CDTF">2020-03-18T18:20:11Z</dcterms:created>
  <dcterms:modified xsi:type="dcterms:W3CDTF">2020-03-19T17:22:20Z</dcterms:modified>
</cp:coreProperties>
</file>