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98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8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47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0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0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00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0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02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4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20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DF9A-5407-402A-9176-66C6A114673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CF26-A62B-49B0-8B52-07D523282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2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Friday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48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 to the video of Mrs Poole reading Chapter 18.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Find the link on the </a:t>
            </a:r>
            <a:r>
              <a:rPr lang="en-GB" sz="4400" dirty="0" err="1" smtClean="0"/>
              <a:t>Yr</a:t>
            </a:r>
            <a:r>
              <a:rPr lang="en-GB" sz="4400" dirty="0" smtClean="0"/>
              <a:t> 5 page of the website.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96645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Read through your character description from yesterday about Glass Eye to remind yourself of the character</a:t>
            </a:r>
            <a:r>
              <a:rPr lang="en-GB" sz="4000" dirty="0" smtClean="0"/>
              <a:t>.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Today you are going to pretend to be him!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5445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some notes answering these questions to help you with you job.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How does Glass Eye feel about Damian?</a:t>
            </a:r>
          </a:p>
          <a:p>
            <a:r>
              <a:rPr lang="en-GB" sz="3600" dirty="0" smtClean="0"/>
              <a:t>How does he feel about the money?</a:t>
            </a:r>
          </a:p>
          <a:p>
            <a:r>
              <a:rPr lang="en-GB" sz="3600" dirty="0" smtClean="0"/>
              <a:t>What does he want to happen?</a:t>
            </a:r>
          </a:p>
          <a:p>
            <a:r>
              <a:rPr lang="en-GB" sz="3600" dirty="0" smtClean="0"/>
              <a:t>Is he happy, sad, frustrated with the situation?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352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I can write a diary entry from a different perspective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dirty="0" smtClean="0"/>
              <a:t>Spend 20 minutes writing a short diary entry as if you were Glass Eye writing about the main events of the story.</a:t>
            </a:r>
          </a:p>
          <a:p>
            <a:pPr marL="0" indent="0">
              <a:buNone/>
            </a:pPr>
            <a:r>
              <a:rPr lang="en-GB" sz="4000" dirty="0" smtClean="0"/>
              <a:t>The first few sentences have been written for you below..</a:t>
            </a:r>
          </a:p>
          <a:p>
            <a:pPr marL="0" indent="0">
              <a:buNone/>
            </a:pPr>
            <a:r>
              <a:rPr lang="en-GB" sz="4000" dirty="0" smtClean="0">
                <a:latin typeface="Bradley Hand ITC" panose="03070402050302030203" pitchFamily="66" charset="0"/>
              </a:rPr>
              <a:t>What a frustrating day. The more this annoying little kid does, the more he ruins my life. </a:t>
            </a:r>
          </a:p>
          <a:p>
            <a:pPr marL="0" indent="0">
              <a:buNone/>
            </a:pPr>
            <a:r>
              <a:rPr lang="en-GB" sz="4000" dirty="0" smtClean="0">
                <a:latin typeface="Bradley Hand ITC" panose="03070402050302030203" pitchFamily="66" charset="0"/>
              </a:rPr>
              <a:t>It all started when …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4440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Office Theme</vt:lpstr>
      <vt:lpstr>English - Friday</vt:lpstr>
      <vt:lpstr>Listen to the video of Mrs Poole reading Chapter 18.</vt:lpstr>
      <vt:lpstr>PowerPoint Presentation</vt:lpstr>
      <vt:lpstr>Make some notes answering these questions to help you with you job.</vt:lpstr>
      <vt:lpstr>I can write a diary entry from a different perspective 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- Friday</dc:title>
  <dc:creator>hannah.thomas</dc:creator>
  <cp:lastModifiedBy>hannah.thomas</cp:lastModifiedBy>
  <cp:revision>4</cp:revision>
  <dcterms:created xsi:type="dcterms:W3CDTF">2020-03-19T09:09:16Z</dcterms:created>
  <dcterms:modified xsi:type="dcterms:W3CDTF">2020-03-19T09:59:31Z</dcterms:modified>
</cp:coreProperties>
</file>