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15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6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5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0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8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2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7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34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8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3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F1FE3-A4A1-4E96-91A7-684C532C9A9E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96C9-3373-4AA1-A664-AC1F2DA298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159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childrens-books-site/gallery/2016/mar/05/how-to-draw-supertato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yeTWPdpCf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0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hlinkClick r:id="rId3"/>
          </p:cNvPr>
          <p:cNvSpPr/>
          <p:nvPr/>
        </p:nvSpPr>
        <p:spPr>
          <a:xfrm>
            <a:off x="8007927" y="872836"/>
            <a:ext cx="2175164" cy="15378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0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hlinkClick r:id="rId3"/>
          </p:cNvPr>
          <p:cNvSpPr/>
          <p:nvPr/>
        </p:nvSpPr>
        <p:spPr>
          <a:xfrm>
            <a:off x="2092036" y="5583382"/>
            <a:ext cx="7827819" cy="997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2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80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2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2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pertato English Activities_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Miriam.Hearn</dc:creator>
  <cp:lastModifiedBy>Miriam.Hearn</cp:lastModifiedBy>
  <cp:revision>1</cp:revision>
  <dcterms:created xsi:type="dcterms:W3CDTF">2020-03-20T17:42:15Z</dcterms:created>
  <dcterms:modified xsi:type="dcterms:W3CDTF">2020-03-20T17:49:30Z</dcterms:modified>
</cp:coreProperties>
</file>