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2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2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2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5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9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5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5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C08A-DBF9-481D-B29E-611EFD940E5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C2AD-A5AA-407D-8296-CABEEB76B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- Monday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4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Unfortunately the last few minutes of the video of Chapter 18 were missing, and so please read the last 3 and a bit pages of Chapter 18.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40518"/>
          <a:stretch/>
        </p:blipFill>
        <p:spPr>
          <a:xfrm rot="5400000">
            <a:off x="4254233" y="858907"/>
            <a:ext cx="3977021" cy="6374011"/>
          </a:xfrm>
        </p:spPr>
      </p:pic>
    </p:spTree>
    <p:extLst>
      <p:ext uri="{BB962C8B-B14F-4D97-AF65-F5344CB8AC3E}">
        <p14:creationId xmlns:p14="http://schemas.microsoft.com/office/powerpoint/2010/main" val="92117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268" y="857269"/>
            <a:ext cx="6856450" cy="5141912"/>
          </a:xfrm>
        </p:spPr>
      </p:pic>
    </p:spTree>
    <p:extLst>
      <p:ext uri="{BB962C8B-B14F-4D97-AF65-F5344CB8AC3E}">
        <p14:creationId xmlns:p14="http://schemas.microsoft.com/office/powerpoint/2010/main" val="55903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the video of Mrs Poole reading Chapter </a:t>
            </a:r>
            <a:r>
              <a:rPr lang="en-GB" dirty="0" smtClean="0"/>
              <a:t>19.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Find the </a:t>
            </a:r>
            <a:r>
              <a:rPr lang="en-GB" sz="4400" dirty="0" smtClean="0"/>
              <a:t>video in the video resources page of the website post.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1549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that we have read chapter 19, we only have 1 chapter left.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8925"/>
            <a:ext cx="10515600" cy="334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In the final chapter it tells us what the family did with the rest of the money and how they felt about the events.</a:t>
            </a:r>
          </a:p>
        </p:txBody>
      </p:sp>
    </p:spTree>
    <p:extLst>
      <p:ext uri="{BB962C8B-B14F-4D97-AF65-F5344CB8AC3E}">
        <p14:creationId xmlns:p14="http://schemas.microsoft.com/office/powerpoint/2010/main" val="211128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 can make predictions for the ending of a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 smtClean="0"/>
              <a:t>Your job today, is to write Chapter 20 of the story, based upon what you think will happen. </a:t>
            </a:r>
          </a:p>
          <a:p>
            <a:pPr marL="0" indent="0" algn="ctr">
              <a:buNone/>
            </a:pPr>
            <a:r>
              <a:rPr lang="en-GB" sz="3600" dirty="0" smtClean="0"/>
              <a:t>Spend 20 minutes writing your own version of chapter 20, making sure you include what they will do with the remaining money and how they feel.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Remember that it is in past tense and first person</a:t>
            </a:r>
          </a:p>
          <a:p>
            <a:pPr marL="0" indent="0" algn="ctr">
              <a:buNone/>
            </a:pPr>
            <a:r>
              <a:rPr lang="en-GB" sz="3600" dirty="0" smtClean="0"/>
              <a:t>(you are pretending to be Damian)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9875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173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English - Monday</vt:lpstr>
      <vt:lpstr>Unfortunately the last few minutes of the video of Chapter 18 were missing, and so please read the last 3 and a bit pages of Chapter 18.</vt:lpstr>
      <vt:lpstr>PowerPoint Presentation</vt:lpstr>
      <vt:lpstr>PowerPoint Presentation</vt:lpstr>
      <vt:lpstr>PowerPoint Presentation</vt:lpstr>
      <vt:lpstr>Listen to the video of Mrs Poole reading Chapter 19.</vt:lpstr>
      <vt:lpstr>Now that we have read chapter 19, we only have 1 chapter left. </vt:lpstr>
      <vt:lpstr>I can make predictions for the ending of a book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- Monday</dc:title>
  <dc:creator>hannah.thomas</dc:creator>
  <cp:lastModifiedBy>hannah.thomas</cp:lastModifiedBy>
  <cp:revision>4</cp:revision>
  <dcterms:created xsi:type="dcterms:W3CDTF">2020-03-20T10:13:16Z</dcterms:created>
  <dcterms:modified xsi:type="dcterms:W3CDTF">2020-03-20T10:42:22Z</dcterms:modified>
</cp:coreProperties>
</file>