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1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3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5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5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6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0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07" t="6697" r="24165" b="17232"/>
          <a:stretch/>
        </p:blipFill>
        <p:spPr>
          <a:xfrm>
            <a:off x="1946366" y="261256"/>
            <a:ext cx="7955280" cy="589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561" y="460763"/>
            <a:ext cx="20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7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143863"/>
            <a:ext cx="7917873" cy="606158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3251"/>
              </p:ext>
            </p:extLst>
          </p:nvPr>
        </p:nvGraphicFramePr>
        <p:xfrm>
          <a:off x="6409210" y="5733008"/>
          <a:ext cx="5354782" cy="944880"/>
        </p:xfrm>
        <a:graphic>
          <a:graphicData uri="http://schemas.openxmlformats.org/drawingml/2006/table">
            <a:tbl>
              <a:tblPr/>
              <a:tblGrid>
                <a:gridCol w="5354782">
                  <a:extLst>
                    <a:ext uri="{9D8B030D-6E8A-4147-A177-3AD203B41FA5}">
                      <a16:colId xmlns:a16="http://schemas.microsoft.com/office/drawing/2014/main" val="2749354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From the story so far, what kind of character do you think the crocodile is?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8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7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79" y="278017"/>
            <a:ext cx="8573985" cy="61435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26317"/>
              </p:ext>
            </p:extLst>
          </p:nvPr>
        </p:nvGraphicFramePr>
        <p:xfrm>
          <a:off x="1378528" y="666505"/>
          <a:ext cx="4087091" cy="944880"/>
        </p:xfrm>
        <a:graphic>
          <a:graphicData uri="http://schemas.openxmlformats.org/drawingml/2006/table">
            <a:tbl>
              <a:tblPr/>
              <a:tblGrid>
                <a:gridCol w="4087091">
                  <a:extLst>
                    <a:ext uri="{9D8B030D-6E8A-4147-A177-3AD203B41FA5}">
                      <a16:colId xmlns:a16="http://schemas.microsoft.com/office/drawing/2014/main" val="1347692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Would you warn your friends about the enormous crocodile?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39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76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48" y="191374"/>
            <a:ext cx="8781888" cy="65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56" y="346331"/>
            <a:ext cx="7885626" cy="620160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84732"/>
              </p:ext>
            </p:extLst>
          </p:nvPr>
        </p:nvGraphicFramePr>
        <p:xfrm>
          <a:off x="5597237" y="2531327"/>
          <a:ext cx="4253345" cy="1371600"/>
        </p:xfrm>
        <a:graphic>
          <a:graphicData uri="http://schemas.openxmlformats.org/drawingml/2006/table">
            <a:tbl>
              <a:tblPr/>
              <a:tblGrid>
                <a:gridCol w="4253345">
                  <a:extLst>
                    <a:ext uri="{9D8B030D-6E8A-4147-A177-3AD203B41FA5}">
                      <a16:colId xmlns:a16="http://schemas.microsoft.com/office/drawing/2014/main" val="851698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Do you think Humpy-</a:t>
                      </a:r>
                      <a:r>
                        <a:rPr lang="en-GB" sz="2800" b="1" dirty="0" err="1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Rumpy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 likes the Enormous Crocodile. </a:t>
                      </a:r>
                      <a:endParaRPr lang="en-GB" dirty="0">
                        <a:effectLst/>
                      </a:endParaRPr>
                    </a:p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Why?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89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59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8" y="412202"/>
            <a:ext cx="8251938" cy="614660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88133"/>
              </p:ext>
            </p:extLst>
          </p:nvPr>
        </p:nvGraphicFramePr>
        <p:xfrm>
          <a:off x="5766177" y="2540624"/>
          <a:ext cx="3876587" cy="944880"/>
        </p:xfrm>
        <a:graphic>
          <a:graphicData uri="http://schemas.openxmlformats.org/drawingml/2006/table">
            <a:tbl>
              <a:tblPr/>
              <a:tblGrid>
                <a:gridCol w="3876587">
                  <a:extLst>
                    <a:ext uri="{9D8B030D-6E8A-4147-A177-3AD203B41FA5}">
                      <a16:colId xmlns:a16="http://schemas.microsoft.com/office/drawing/2014/main" val="3199329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How do you think </a:t>
                      </a:r>
                      <a:r>
                        <a:rPr lang="en-GB" sz="2800" b="1" dirty="0" err="1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Trunky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oring Boring" pitchFamily="2" charset="0"/>
                        </a:rPr>
                        <a:t> the Elephant is feeling?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87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01" t="8807" r="25137" b="17614"/>
          <a:stretch/>
        </p:blipFill>
        <p:spPr>
          <a:xfrm>
            <a:off x="1953491" y="623454"/>
            <a:ext cx="7398327" cy="53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ole on the 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r="878" b="3719"/>
          <a:stretch/>
        </p:blipFill>
        <p:spPr bwMode="auto">
          <a:xfrm>
            <a:off x="34819" y="1985555"/>
            <a:ext cx="5024875" cy="48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34346" y="251618"/>
            <a:ext cx="71420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F0000"/>
                </a:solidFill>
              </a:rPr>
              <a:t>Write a character description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688" y="1577181"/>
            <a:ext cx="6304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Write some sentences to describe the Enormous Crocodile’s appearance. 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The Enormous Crocodile’s skin is………..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He has …………..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If you look at him closely you will see….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 smtClean="0"/>
              <a:t>Write some sentences to describe the Enormous Crocodile’s</a:t>
            </a:r>
          </a:p>
          <a:p>
            <a:r>
              <a:rPr lang="en-GB" b="1" dirty="0" smtClean="0"/>
              <a:t>personality and behaviour. 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He is …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If you met him…..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When you see him…..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 would/wouldn’t like to be friends with him because……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44583" y="548640"/>
            <a:ext cx="3605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Outside: Write words to describe appearance</a:t>
            </a:r>
          </a:p>
          <a:p>
            <a:r>
              <a:rPr lang="en-GB" dirty="0" smtClean="0"/>
              <a:t>Inside: Write words to describe his </a:t>
            </a:r>
          </a:p>
          <a:p>
            <a:r>
              <a:rPr lang="en-GB" dirty="0" smtClean="0"/>
              <a:t>Personality or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2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Boring Boring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jo.rosso</dc:creator>
  <cp:lastModifiedBy>fiona.tickle</cp:lastModifiedBy>
  <cp:revision>10</cp:revision>
  <dcterms:created xsi:type="dcterms:W3CDTF">2020-03-19T13:50:52Z</dcterms:created>
  <dcterms:modified xsi:type="dcterms:W3CDTF">2020-03-20T07:51:54Z</dcterms:modified>
</cp:coreProperties>
</file>