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97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42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92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1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96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17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89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6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83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B2810-FE81-494D-8589-F9D7DA23518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A9DA9-E5D3-43E2-9225-9A408973AE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73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English - Thursday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I can write a character description of Glass Eye.</a:t>
            </a:r>
            <a:endParaRPr lang="en-GB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Today you are going to be writing your own description using the information from the story so far. </a:t>
            </a:r>
            <a:endParaRPr lang="en-GB" sz="32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898" y="3147762"/>
            <a:ext cx="3016227" cy="302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6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981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do you know about Glass Eye?</a:t>
            </a:r>
            <a:br>
              <a:rPr lang="en-GB" dirty="0" smtClean="0"/>
            </a:br>
            <a:r>
              <a:rPr lang="en-GB" sz="4000" b="1" dirty="0" smtClean="0"/>
              <a:t>Make a list of information you know.</a:t>
            </a:r>
            <a:br>
              <a:rPr lang="en-GB" sz="4000" b="1" dirty="0" smtClean="0"/>
            </a:br>
            <a:r>
              <a:rPr lang="en-GB" sz="4000" b="1" dirty="0" smtClean="0"/>
              <a:t>Include personality and appearance</a:t>
            </a:r>
            <a:r>
              <a:rPr lang="en-GB" sz="4000" dirty="0" smtClean="0"/>
              <a:t>.</a:t>
            </a:r>
            <a:endParaRPr lang="en-GB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1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This was Damian’s description of Glass Eye from the book…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There was a man in a Tommy Hilfiger jacket with lots of stubble on his face. The stubble made me think it might be St Damian of Molokai, who was a bit rough, though very good. But that didn’t really tie in with the Hilfiger jacket … </a:t>
            </a:r>
            <a:endParaRPr lang="en-GB" sz="3200" dirty="0" smtClean="0">
              <a:effectLst/>
            </a:endParaRPr>
          </a:p>
          <a:p>
            <a:pPr marL="0" indent="0">
              <a:buNone/>
            </a:pPr>
            <a:r>
              <a:rPr lang="en-GB" sz="3200" dirty="0"/>
              <a:t>I tried to look him in the eye, but I realised that one eye was looking at straight at me and the other was looking off to the left. I wasn’t sure which eye to look into.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791199" y="4926180"/>
            <a:ext cx="4114800" cy="1708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If there is anything in there that you didn’t put on your list, make sure you add it on!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9221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Here is an example of the what you will be writing…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/>
              <a:t>The man, who growled out these words, was a stoutly built fellow (about five foot two). He wore a black velvety coat, lace-up half boots and grey cotton trousers, which enclosed a bulky pair of legs with large swelling calves. </a:t>
            </a:r>
            <a:endParaRPr lang="en-GB" sz="3200" dirty="0" smtClean="0">
              <a:effectLst/>
            </a:endParaRPr>
          </a:p>
          <a:p>
            <a:pPr marL="0" indent="0">
              <a:buNone/>
            </a:pPr>
            <a:r>
              <a:rPr lang="en-GB" sz="3200" dirty="0"/>
              <a:t>He had a brown hat on his head and a dirty belcher handkerchief round his neck, with the long frayed ends of which he smeared the beer from his face. As he spoke, he disclosed a broad heavy expression, with a beard of three days‘ growth, and two scowling eyes; one of which displayed various symptoms of having been recently damaged by a blow. 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07423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your own character description of Glass Eye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Remember to include</a:t>
            </a:r>
          </a:p>
          <a:p>
            <a:pPr lvl="1"/>
            <a:r>
              <a:rPr lang="en-GB" sz="2800" dirty="0" smtClean="0"/>
              <a:t>Relative clause</a:t>
            </a:r>
          </a:p>
          <a:p>
            <a:pPr lvl="1"/>
            <a:r>
              <a:rPr lang="en-GB" sz="2800" dirty="0" smtClean="0"/>
              <a:t>Fronted adverbials</a:t>
            </a:r>
          </a:p>
          <a:p>
            <a:pPr lvl="1"/>
            <a:r>
              <a:rPr lang="en-GB" sz="2800" dirty="0" smtClean="0"/>
              <a:t>A range of sentences ( e.g. the more, the more sentences, or 3ed sentences)</a:t>
            </a:r>
          </a:p>
          <a:p>
            <a:pPr lvl="1"/>
            <a:r>
              <a:rPr lang="en-GB" sz="2800" dirty="0" smtClean="0"/>
              <a:t>Interesting vocabulary</a:t>
            </a:r>
          </a:p>
          <a:p>
            <a:pPr lvl="1"/>
            <a:r>
              <a:rPr lang="en-GB" sz="2800" dirty="0" smtClean="0"/>
              <a:t>Parenthesis ( brackets, dashes and commas)</a:t>
            </a:r>
          </a:p>
        </p:txBody>
      </p:sp>
    </p:spTree>
    <p:extLst>
      <p:ext uri="{BB962C8B-B14F-4D97-AF65-F5344CB8AC3E}">
        <p14:creationId xmlns:p14="http://schemas.microsoft.com/office/powerpoint/2010/main" val="3359144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352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English - Thursday</vt:lpstr>
      <vt:lpstr>I can write a character description of Glass Eye.</vt:lpstr>
      <vt:lpstr>What do you know about Glass Eye? Make a list of information you know. Include personality and appearance.</vt:lpstr>
      <vt:lpstr>This was Damian’s description of Glass Eye from the book…</vt:lpstr>
      <vt:lpstr>Here is an example of the what you will be writing…</vt:lpstr>
      <vt:lpstr>Write your own character description of Glass Eye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hannah.thomas</dc:creator>
  <cp:lastModifiedBy>hannah.thomas</cp:lastModifiedBy>
  <cp:revision>7</cp:revision>
  <dcterms:created xsi:type="dcterms:W3CDTF">2020-03-18T12:09:59Z</dcterms:created>
  <dcterms:modified xsi:type="dcterms:W3CDTF">2020-03-18T13:51:10Z</dcterms:modified>
</cp:coreProperties>
</file>