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3" r:id="rId4"/>
    <p:sldId id="258" r:id="rId5"/>
    <p:sldId id="259" r:id="rId6"/>
    <p:sldId id="260" r:id="rId7"/>
    <p:sldId id="262"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25" autoAdjust="0"/>
    <p:restoredTop sz="94660"/>
  </p:normalViewPr>
  <p:slideViewPr>
    <p:cSldViewPr snapToGrid="0">
      <p:cViewPr varScale="1">
        <p:scale>
          <a:sx n="74" d="100"/>
          <a:sy n="74" d="100"/>
        </p:scale>
        <p:origin x="534"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9F5F64-D083-4D9F-8957-CA5F1D8A86E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D6ACB1BF-46E7-45F2-9D20-2D8B2CF82D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338681C-E4C3-4D28-B332-EF2CCF0C3FFB}"/>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683117F8-5E08-495A-AD20-2571E18CD99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A72E471-DCC3-4255-956C-C4893771F79D}"/>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5634687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6F559-9778-403E-8DBA-ACE70F60647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9053C83-BF6C-4E5A-A5FF-493E0EFEB24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226B03C-E3FF-4846-B84D-2A170BAD0720}"/>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9944A377-1474-4D94-8A08-BA5C0DCD573E}"/>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0D8561C-D4B0-4222-9CC1-5D81512F55B8}"/>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15609681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49E5257-AA43-4347-A7C8-414293EF2E9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96D8F43-0C78-4FF8-B1D1-09FB992096D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1E2B766-6083-4FF7-A91A-9F6711053543}"/>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4ECB67EB-66E8-4427-B80A-92FDC1C863B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918CEF4-31D2-4336-BE17-1201049903D1}"/>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9417968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37574C-3F8C-4D9C-AC9E-18B45D15659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B77AF63-99A0-4448-89CD-B584973B24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E71A9CC-B504-475E-A738-5444A417C102}"/>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2031EE87-3014-4495-8CAA-B07039D796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DBFC0F6-4D48-4382-8786-41E8A2EBF7F4}"/>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6992360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B8951-048C-4E3D-BA50-64661F7F953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9C8D45-1E97-4C84-8137-3BB20502CD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CBD269-D0C8-4B37-8AEF-8072DC7651A4}"/>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26BAA966-E555-4580-BD55-EA5A4ADFA77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AED352-AE49-470F-9A65-454628F989F2}"/>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442145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89A3F5-6866-4481-91DB-53CD71CCE0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3306CB8-FBB6-470E-9105-F8D258175BD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FAB6168-3649-455D-9FC8-62673FB9D23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D3DE432-252D-4EC8-B00C-6C29764A94B2}"/>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6" name="Footer Placeholder 5">
            <a:extLst>
              <a:ext uri="{FF2B5EF4-FFF2-40B4-BE49-F238E27FC236}">
                <a16:creationId xmlns:a16="http://schemas.microsoft.com/office/drawing/2014/main" id="{54A3EEC8-5CF2-433E-BAB7-87B1A586FDD9}"/>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69A98AF-9D8E-4390-ACA2-ADEFD7222DF1}"/>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9050933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44BA72-783A-4F85-96FA-EE4A025EF76D}"/>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DB3E387-D2E8-403F-9AAF-857F7AC601B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AC1A2B-A82F-4E1F-A589-E2B28B954FD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7777F61F-723C-4905-B510-A6219B61D26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CDD7668-8EA0-47DC-8244-2BD52AA2820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4176ED7-C62C-4F08-A440-B0C2E22C1EBC}"/>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8" name="Footer Placeholder 7">
            <a:extLst>
              <a:ext uri="{FF2B5EF4-FFF2-40B4-BE49-F238E27FC236}">
                <a16:creationId xmlns:a16="http://schemas.microsoft.com/office/drawing/2014/main" id="{F092F2E4-9373-4A87-97B7-261F8863583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A7B5C9F-226B-437F-9C13-B391C470BEAF}"/>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18334977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B7E68D-270B-4D92-82C9-57306195A94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75D3DD40-A405-44FC-9E8B-5CF619755FDB}"/>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4" name="Footer Placeholder 3">
            <a:extLst>
              <a:ext uri="{FF2B5EF4-FFF2-40B4-BE49-F238E27FC236}">
                <a16:creationId xmlns:a16="http://schemas.microsoft.com/office/drawing/2014/main" id="{346871B2-0A6C-4160-B50A-6FA137587BB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44C246C1-573C-44A5-88F4-29F73E77828D}"/>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4210156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0C8E6-814E-41D1-B834-AFD0B6206D39}"/>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3" name="Footer Placeholder 2">
            <a:extLst>
              <a:ext uri="{FF2B5EF4-FFF2-40B4-BE49-F238E27FC236}">
                <a16:creationId xmlns:a16="http://schemas.microsoft.com/office/drawing/2014/main" id="{15F89B2D-352A-4143-A844-E663663C0953}"/>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55F0018-51D8-4159-B9CF-7DD8BE62A5F7}"/>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36516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633CBF-94B5-4FF9-80C1-DF5D8629BFD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12FE61B0-9E8F-458C-B636-3953A7ABD58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F416BE6-E0AB-4937-BEAA-8A914FC96D1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63C0B73-E9AE-4786-89F6-643F22D9D246}"/>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6" name="Footer Placeholder 5">
            <a:extLst>
              <a:ext uri="{FF2B5EF4-FFF2-40B4-BE49-F238E27FC236}">
                <a16:creationId xmlns:a16="http://schemas.microsoft.com/office/drawing/2014/main" id="{CBAE98B6-536F-4CA0-A9C0-ECFF5A84A68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D068E6A-B25B-4E06-9845-F9430359B480}"/>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32500936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057D95-BFD9-4842-8364-3E4073A9D14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DAB9D9B-C669-4DA8-BB35-D5D9DD4769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92A501C8-80E3-4D2F-8F06-7D222D9C94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7726B1A-411C-491E-AC3C-0405D54CCA64}"/>
              </a:ext>
            </a:extLst>
          </p:cNvPr>
          <p:cNvSpPr>
            <a:spLocks noGrp="1"/>
          </p:cNvSpPr>
          <p:nvPr>
            <p:ph type="dt" sz="half" idx="10"/>
          </p:nvPr>
        </p:nvSpPr>
        <p:spPr/>
        <p:txBody>
          <a:bodyPr/>
          <a:lstStyle/>
          <a:p>
            <a:fld id="{FB71B61C-5B51-4F9C-B972-F11A583ECDA3}" type="datetimeFigureOut">
              <a:rPr lang="en-GB" smtClean="0"/>
              <a:t>22/03/2020</a:t>
            </a:fld>
            <a:endParaRPr lang="en-GB"/>
          </a:p>
        </p:txBody>
      </p:sp>
      <p:sp>
        <p:nvSpPr>
          <p:cNvPr id="6" name="Footer Placeholder 5">
            <a:extLst>
              <a:ext uri="{FF2B5EF4-FFF2-40B4-BE49-F238E27FC236}">
                <a16:creationId xmlns:a16="http://schemas.microsoft.com/office/drawing/2014/main" id="{A9BDD7C8-E8CA-4621-A5A7-3715CE42A00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821BF6-DB43-4A93-92C1-7D621A03E4EB}"/>
              </a:ext>
            </a:extLst>
          </p:cNvPr>
          <p:cNvSpPr>
            <a:spLocks noGrp="1"/>
          </p:cNvSpPr>
          <p:nvPr>
            <p:ph type="sldNum" sz="quarter" idx="12"/>
          </p:nvPr>
        </p:nvSpPr>
        <p:spPr/>
        <p:txBody>
          <a:bodyPr/>
          <a:lstStyle/>
          <a:p>
            <a:fld id="{F8B0F57F-0950-4771-AC9A-DB4079D53C37}" type="slidenum">
              <a:rPr lang="en-GB" smtClean="0"/>
              <a:t>‹#›</a:t>
            </a:fld>
            <a:endParaRPr lang="en-GB"/>
          </a:p>
        </p:txBody>
      </p:sp>
    </p:spTree>
    <p:extLst>
      <p:ext uri="{BB962C8B-B14F-4D97-AF65-F5344CB8AC3E}">
        <p14:creationId xmlns:p14="http://schemas.microsoft.com/office/powerpoint/2010/main" val="2572740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6FBBD18-9914-4E4A-A267-5947CB79323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609A123-2E13-47A3-A986-C1638295B22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48C44B0-04B2-45C7-8834-720CD1BAAC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71B61C-5B51-4F9C-B972-F11A583ECDA3}" type="datetimeFigureOut">
              <a:rPr lang="en-GB" smtClean="0"/>
              <a:t>22/03/2020</a:t>
            </a:fld>
            <a:endParaRPr lang="en-GB"/>
          </a:p>
        </p:txBody>
      </p:sp>
      <p:sp>
        <p:nvSpPr>
          <p:cNvPr id="5" name="Footer Placeholder 4">
            <a:extLst>
              <a:ext uri="{FF2B5EF4-FFF2-40B4-BE49-F238E27FC236}">
                <a16:creationId xmlns:a16="http://schemas.microsoft.com/office/drawing/2014/main" id="{33C6A935-AB25-4654-A02D-BF57C08888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86F3853-2E61-43EA-BF83-8DDDF6545B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B0F57F-0950-4771-AC9A-DB4079D53C37}" type="slidenum">
              <a:rPr lang="en-GB" smtClean="0"/>
              <a:t>‹#›</a:t>
            </a:fld>
            <a:endParaRPr lang="en-GB"/>
          </a:p>
        </p:txBody>
      </p:sp>
    </p:spTree>
    <p:extLst>
      <p:ext uri="{BB962C8B-B14F-4D97-AF65-F5344CB8AC3E}">
        <p14:creationId xmlns:p14="http://schemas.microsoft.com/office/powerpoint/2010/main" val="198511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D878FC-0655-4CC6-9CAB-36AE9914FFAC}"/>
              </a:ext>
            </a:extLst>
          </p:cNvPr>
          <p:cNvSpPr>
            <a:spLocks noGrp="1"/>
          </p:cNvSpPr>
          <p:nvPr>
            <p:ph type="ctrTitle"/>
          </p:nvPr>
        </p:nvSpPr>
        <p:spPr>
          <a:xfrm>
            <a:off x="1524000" y="1122363"/>
            <a:ext cx="9144000" cy="990642"/>
          </a:xfrm>
        </p:spPr>
        <p:txBody>
          <a:bodyPr>
            <a:normAutofit fontScale="90000"/>
          </a:bodyPr>
          <a:lstStyle/>
          <a:p>
            <a:r>
              <a:rPr lang="en-GB" sz="5400" u="sng" dirty="0"/>
              <a:t>English: Tuesday, 24</a:t>
            </a:r>
            <a:r>
              <a:rPr lang="en-GB" sz="5400" u="sng" baseline="30000" dirty="0"/>
              <a:t>th</a:t>
            </a:r>
            <a:r>
              <a:rPr lang="en-GB" sz="5400" u="sng" dirty="0"/>
              <a:t> March, 2020</a:t>
            </a:r>
          </a:p>
        </p:txBody>
      </p:sp>
      <p:sp>
        <p:nvSpPr>
          <p:cNvPr id="3" name="Subtitle 2">
            <a:extLst>
              <a:ext uri="{FF2B5EF4-FFF2-40B4-BE49-F238E27FC236}">
                <a16:creationId xmlns:a16="http://schemas.microsoft.com/office/drawing/2014/main" id="{80E9E2C5-67EE-46B9-AEA2-CB2F974183A4}"/>
              </a:ext>
            </a:extLst>
          </p:cNvPr>
          <p:cNvSpPr>
            <a:spLocks noGrp="1"/>
          </p:cNvSpPr>
          <p:nvPr>
            <p:ph type="subTitle" idx="1"/>
          </p:nvPr>
        </p:nvSpPr>
        <p:spPr>
          <a:xfrm>
            <a:off x="1524000" y="2465216"/>
            <a:ext cx="9144000" cy="3910869"/>
          </a:xfrm>
        </p:spPr>
        <p:txBody>
          <a:bodyPr>
            <a:normAutofit fontScale="92500"/>
          </a:bodyPr>
          <a:lstStyle/>
          <a:p>
            <a:pPr algn="l"/>
            <a:r>
              <a:rPr lang="en-GB" sz="4000" dirty="0"/>
              <a:t>Our stories should be </a:t>
            </a:r>
            <a:r>
              <a:rPr lang="en-GB" sz="4000" dirty="0" smtClean="0"/>
              <a:t>shaping </a:t>
            </a:r>
            <a:r>
              <a:rPr lang="en-GB" sz="4000" dirty="0"/>
              <a:t>up nicely. Today, you will be continuing this adventure story with further twists and turns. Before you continue, you need to read back through the story you have written so far. Make sure your next sentence picks up the story without confusion.</a:t>
            </a:r>
          </a:p>
          <a:p>
            <a:pPr algn="l"/>
            <a:endParaRPr lang="en-GB" sz="4000" dirty="0"/>
          </a:p>
        </p:txBody>
      </p:sp>
    </p:spTree>
    <p:extLst>
      <p:ext uri="{BB962C8B-B14F-4D97-AF65-F5344CB8AC3E}">
        <p14:creationId xmlns:p14="http://schemas.microsoft.com/office/powerpoint/2010/main" val="14482196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78AEFC-0116-4E5C-A0E9-E1D665D19F9B}"/>
              </a:ext>
            </a:extLst>
          </p:cNvPr>
          <p:cNvSpPr>
            <a:spLocks noGrp="1"/>
          </p:cNvSpPr>
          <p:nvPr>
            <p:ph type="title"/>
          </p:nvPr>
        </p:nvSpPr>
        <p:spPr>
          <a:xfrm>
            <a:off x="838200" y="3071254"/>
            <a:ext cx="10515600" cy="1325563"/>
          </a:xfrm>
        </p:spPr>
        <p:txBody>
          <a:bodyPr>
            <a:normAutofit fontScale="90000"/>
          </a:bodyPr>
          <a:lstStyle/>
          <a:p>
            <a:r>
              <a:rPr lang="en-GB" dirty="0"/>
              <a:t>As you continue, to write today we need you to focus on two points:</a:t>
            </a:r>
            <a:br>
              <a:rPr lang="en-GB" dirty="0"/>
            </a:br>
            <a:r>
              <a:rPr lang="en-GB" dirty="0"/>
              <a:t>1) How very short sentences can add impact</a:t>
            </a:r>
            <a:br>
              <a:rPr lang="en-GB" dirty="0"/>
            </a:br>
            <a:r>
              <a:rPr lang="en-GB" dirty="0"/>
              <a:t>2) The importance of variety with sentence openers.</a:t>
            </a:r>
            <a:br>
              <a:rPr lang="en-GB" dirty="0"/>
            </a:br>
            <a:r>
              <a:rPr lang="en-GB" dirty="0"/>
              <a:t/>
            </a:r>
            <a:br>
              <a:rPr lang="en-GB" dirty="0"/>
            </a:br>
            <a:endParaRPr lang="en-GB" dirty="0"/>
          </a:p>
        </p:txBody>
      </p:sp>
    </p:spTree>
    <p:extLst>
      <p:ext uri="{BB962C8B-B14F-4D97-AF65-F5344CB8AC3E}">
        <p14:creationId xmlns:p14="http://schemas.microsoft.com/office/powerpoint/2010/main" val="8385307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11C36-3008-4AC7-8D95-D50256243801}"/>
              </a:ext>
            </a:extLst>
          </p:cNvPr>
          <p:cNvSpPr>
            <a:spLocks noGrp="1"/>
          </p:cNvSpPr>
          <p:nvPr>
            <p:ph type="title"/>
          </p:nvPr>
        </p:nvSpPr>
        <p:spPr/>
        <p:txBody>
          <a:bodyPr/>
          <a:lstStyle/>
          <a:p>
            <a:r>
              <a:rPr lang="en-GB" dirty="0"/>
              <a:t>Short sentences can add tension and great impact for an adventure story.</a:t>
            </a:r>
          </a:p>
        </p:txBody>
      </p:sp>
      <p:sp>
        <p:nvSpPr>
          <p:cNvPr id="3" name="Content Placeholder 2">
            <a:extLst>
              <a:ext uri="{FF2B5EF4-FFF2-40B4-BE49-F238E27FC236}">
                <a16:creationId xmlns:a16="http://schemas.microsoft.com/office/drawing/2014/main" id="{C725D0D2-17ED-484F-95C3-765499668A91}"/>
              </a:ext>
            </a:extLst>
          </p:cNvPr>
          <p:cNvSpPr>
            <a:spLocks noGrp="1"/>
          </p:cNvSpPr>
          <p:nvPr>
            <p:ph idx="1"/>
          </p:nvPr>
        </p:nvSpPr>
        <p:spPr/>
        <p:txBody>
          <a:bodyPr/>
          <a:lstStyle/>
          <a:p>
            <a:r>
              <a:rPr lang="en-GB" dirty="0"/>
              <a:t>He turned. He ran. He didn’t look back.</a:t>
            </a:r>
          </a:p>
          <a:p>
            <a:r>
              <a:rPr lang="en-GB" dirty="0"/>
              <a:t>There was no where to go. No where.</a:t>
            </a:r>
          </a:p>
          <a:p>
            <a:r>
              <a:rPr lang="en-GB" dirty="0"/>
              <a:t>Indiana stopped.</a:t>
            </a:r>
          </a:p>
          <a:p>
            <a:r>
              <a:rPr lang="en-GB" dirty="0"/>
              <a:t>There was a noise coming from the undergrowth. An eerie noise.</a:t>
            </a:r>
          </a:p>
          <a:p>
            <a:endParaRPr lang="en-GB" dirty="0"/>
          </a:p>
        </p:txBody>
      </p:sp>
    </p:spTree>
    <p:extLst>
      <p:ext uri="{BB962C8B-B14F-4D97-AF65-F5344CB8AC3E}">
        <p14:creationId xmlns:p14="http://schemas.microsoft.com/office/powerpoint/2010/main" val="28087310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F8D381-C3C2-420F-A2FE-E9E61703D90A}"/>
              </a:ext>
            </a:extLst>
          </p:cNvPr>
          <p:cNvSpPr>
            <a:spLocks noGrp="1"/>
          </p:cNvSpPr>
          <p:nvPr>
            <p:ph type="title"/>
          </p:nvPr>
        </p:nvSpPr>
        <p:spPr>
          <a:xfrm>
            <a:off x="838200" y="365125"/>
            <a:ext cx="10515600" cy="6356951"/>
          </a:xfrm>
        </p:spPr>
        <p:txBody>
          <a:bodyPr>
            <a:normAutofit/>
          </a:bodyPr>
          <a:lstStyle/>
          <a:p>
            <a:r>
              <a:rPr lang="en-GB" dirty="0"/>
              <a:t>Remember ISPACE as a technique to vary your sentence openers.</a:t>
            </a:r>
            <a:br>
              <a:rPr lang="en-GB" dirty="0"/>
            </a:br>
            <a:r>
              <a:rPr lang="en-GB" b="1" dirty="0">
                <a:solidFill>
                  <a:srgbClr val="FF0000"/>
                </a:solidFill>
              </a:rPr>
              <a:t>I</a:t>
            </a:r>
            <a:r>
              <a:rPr lang="en-GB" dirty="0"/>
              <a:t> for ‘</a:t>
            </a:r>
            <a:r>
              <a:rPr lang="en-GB" dirty="0" err="1"/>
              <a:t>ing</a:t>
            </a:r>
            <a:r>
              <a:rPr lang="en-GB" dirty="0"/>
              <a:t>’ verb openings.</a:t>
            </a:r>
            <a:br>
              <a:rPr lang="en-GB" dirty="0"/>
            </a:br>
            <a:r>
              <a:rPr lang="en-GB" b="1" dirty="0">
                <a:solidFill>
                  <a:srgbClr val="FF0000"/>
                </a:solidFill>
              </a:rPr>
              <a:t>S</a:t>
            </a:r>
            <a:r>
              <a:rPr lang="en-GB" dirty="0"/>
              <a:t> for similes</a:t>
            </a:r>
            <a:br>
              <a:rPr lang="en-GB" dirty="0"/>
            </a:br>
            <a:r>
              <a:rPr lang="en-GB" b="1" dirty="0">
                <a:solidFill>
                  <a:srgbClr val="FF0000"/>
                </a:solidFill>
              </a:rPr>
              <a:t>P</a:t>
            </a:r>
            <a:r>
              <a:rPr lang="en-GB" dirty="0"/>
              <a:t> for prepositions</a:t>
            </a:r>
            <a:br>
              <a:rPr lang="en-GB" dirty="0"/>
            </a:br>
            <a:r>
              <a:rPr lang="en-GB" b="1" dirty="0">
                <a:solidFill>
                  <a:srgbClr val="FF0000"/>
                </a:solidFill>
              </a:rPr>
              <a:t>A</a:t>
            </a:r>
            <a:r>
              <a:rPr lang="en-GB" dirty="0"/>
              <a:t> for adverbs</a:t>
            </a:r>
            <a:br>
              <a:rPr lang="en-GB" dirty="0"/>
            </a:br>
            <a:r>
              <a:rPr lang="en-GB" b="1" dirty="0">
                <a:solidFill>
                  <a:srgbClr val="FF0000"/>
                </a:solidFill>
              </a:rPr>
              <a:t>C</a:t>
            </a:r>
            <a:r>
              <a:rPr lang="en-GB" dirty="0"/>
              <a:t> for conjunctions</a:t>
            </a:r>
            <a:br>
              <a:rPr lang="en-GB" dirty="0"/>
            </a:br>
            <a:r>
              <a:rPr lang="en-GB" b="1" dirty="0">
                <a:solidFill>
                  <a:srgbClr val="FF0000"/>
                </a:solidFill>
              </a:rPr>
              <a:t>E</a:t>
            </a:r>
            <a:r>
              <a:rPr lang="en-GB" dirty="0"/>
              <a:t> for adjectives ending ‘ed’</a:t>
            </a:r>
          </a:p>
        </p:txBody>
      </p:sp>
    </p:spTree>
    <p:extLst>
      <p:ext uri="{BB962C8B-B14F-4D97-AF65-F5344CB8AC3E}">
        <p14:creationId xmlns:p14="http://schemas.microsoft.com/office/powerpoint/2010/main" val="20563581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8408C-13C7-4E15-9EAC-4FEE800CDC11}"/>
              </a:ext>
            </a:extLst>
          </p:cNvPr>
          <p:cNvSpPr>
            <a:spLocks noGrp="1"/>
          </p:cNvSpPr>
          <p:nvPr>
            <p:ph type="title"/>
          </p:nvPr>
        </p:nvSpPr>
        <p:spPr/>
        <p:txBody>
          <a:bodyPr>
            <a:normAutofit/>
          </a:bodyPr>
          <a:lstStyle/>
          <a:p>
            <a:r>
              <a:rPr lang="en-GB" dirty="0"/>
              <a:t>I for ‘</a:t>
            </a:r>
            <a:r>
              <a:rPr lang="en-GB" dirty="0" err="1"/>
              <a:t>ing</a:t>
            </a:r>
            <a:r>
              <a:rPr lang="en-GB" dirty="0"/>
              <a:t>’ openers</a:t>
            </a:r>
          </a:p>
        </p:txBody>
      </p:sp>
      <p:sp>
        <p:nvSpPr>
          <p:cNvPr id="3" name="Content Placeholder 2">
            <a:extLst>
              <a:ext uri="{FF2B5EF4-FFF2-40B4-BE49-F238E27FC236}">
                <a16:creationId xmlns:a16="http://schemas.microsoft.com/office/drawing/2014/main" id="{5F9C9D0A-284B-42BC-B5E3-339BD47B80F4}"/>
              </a:ext>
            </a:extLst>
          </p:cNvPr>
          <p:cNvSpPr>
            <a:spLocks noGrp="1"/>
          </p:cNvSpPr>
          <p:nvPr>
            <p:ph idx="1"/>
          </p:nvPr>
        </p:nvSpPr>
        <p:spPr/>
        <p:txBody>
          <a:bodyPr>
            <a:normAutofit/>
          </a:bodyPr>
          <a:lstStyle/>
          <a:p>
            <a:r>
              <a:rPr lang="en-GB" dirty="0"/>
              <a:t>Squeez</a:t>
            </a:r>
            <a:r>
              <a:rPr lang="en-GB" dirty="0">
                <a:solidFill>
                  <a:srgbClr val="FF0000"/>
                </a:solidFill>
              </a:rPr>
              <a:t>ing</a:t>
            </a:r>
            <a:r>
              <a:rPr lang="en-GB" dirty="0"/>
              <a:t> through the hole that had been carved out of the rocky wall, they descended a treacherous path into a huge cavern.</a:t>
            </a:r>
          </a:p>
          <a:p>
            <a:r>
              <a:rPr lang="en-GB" dirty="0"/>
              <a:t>Follow</a:t>
            </a:r>
            <a:r>
              <a:rPr lang="en-GB" dirty="0">
                <a:solidFill>
                  <a:srgbClr val="FF0000"/>
                </a:solidFill>
              </a:rPr>
              <a:t>ing</a:t>
            </a:r>
            <a:r>
              <a:rPr lang="en-GB" dirty="0"/>
              <a:t> the smoky light of the torch, they moved cautiously through the tunnel, stopping to search the niches in the wall. Suddenly to their left, they glimpsed a shelf of grinning skulls.</a:t>
            </a:r>
          </a:p>
          <a:p>
            <a:r>
              <a:rPr lang="en-GB" dirty="0"/>
              <a:t>Trudg</a:t>
            </a:r>
            <a:r>
              <a:rPr lang="en-GB" dirty="0">
                <a:solidFill>
                  <a:srgbClr val="FF0000"/>
                </a:solidFill>
              </a:rPr>
              <a:t>ing</a:t>
            </a:r>
            <a:r>
              <a:rPr lang="en-GB" dirty="0"/>
              <a:t> through the jungle, he felt the eyes of a predator fix upon him: a jaguar hidden behind the lush foliage waited patiently before claiming its next victim.</a:t>
            </a:r>
          </a:p>
          <a:p>
            <a:endParaRPr lang="en-GB" dirty="0"/>
          </a:p>
        </p:txBody>
      </p:sp>
    </p:spTree>
    <p:extLst>
      <p:ext uri="{BB962C8B-B14F-4D97-AF65-F5344CB8AC3E}">
        <p14:creationId xmlns:p14="http://schemas.microsoft.com/office/powerpoint/2010/main" val="3516469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CA36F54-2175-4F52-887D-32E9AE4AC850}"/>
              </a:ext>
            </a:extLst>
          </p:cNvPr>
          <p:cNvSpPr>
            <a:spLocks noGrp="1"/>
          </p:cNvSpPr>
          <p:nvPr>
            <p:ph type="title"/>
          </p:nvPr>
        </p:nvSpPr>
        <p:spPr>
          <a:xfrm>
            <a:off x="473504" y="498689"/>
            <a:ext cx="10515600" cy="1769848"/>
          </a:xfrm>
        </p:spPr>
        <p:txBody>
          <a:bodyPr/>
          <a:lstStyle/>
          <a:p>
            <a:r>
              <a:rPr lang="en-GB" dirty="0"/>
              <a:t>S for opening sentences with a simile</a:t>
            </a:r>
          </a:p>
        </p:txBody>
      </p:sp>
      <p:sp>
        <p:nvSpPr>
          <p:cNvPr id="5" name="Text Placeholder 4">
            <a:extLst>
              <a:ext uri="{FF2B5EF4-FFF2-40B4-BE49-F238E27FC236}">
                <a16:creationId xmlns:a16="http://schemas.microsoft.com/office/drawing/2014/main" id="{4660A96E-44F5-476E-AEC8-3B0A266D442C}"/>
              </a:ext>
            </a:extLst>
          </p:cNvPr>
          <p:cNvSpPr>
            <a:spLocks noGrp="1"/>
          </p:cNvSpPr>
          <p:nvPr>
            <p:ph type="body" idx="1"/>
          </p:nvPr>
        </p:nvSpPr>
        <p:spPr>
          <a:xfrm>
            <a:off x="831850" y="2137719"/>
            <a:ext cx="10515600" cy="3951931"/>
          </a:xfrm>
        </p:spPr>
        <p:txBody>
          <a:bodyPr>
            <a:normAutofit/>
          </a:bodyPr>
          <a:lstStyle/>
          <a:p>
            <a:pPr marL="342900" indent="-342900">
              <a:buFont typeface="Arial" panose="020B0604020202020204" pitchFamily="34" charset="0"/>
              <a:buChar char="•"/>
            </a:pPr>
            <a:r>
              <a:rPr lang="en-GB" sz="3200" dirty="0">
                <a:solidFill>
                  <a:schemeClr val="tx1"/>
                </a:solidFill>
              </a:rPr>
              <a:t>As fast as lightning, Indiana swerved out of the way avoiding certain death from the arrow which was shot straight at him.</a:t>
            </a:r>
          </a:p>
          <a:p>
            <a:pPr marL="342900" indent="-342900">
              <a:buFont typeface="Arial" panose="020B0604020202020204" pitchFamily="34" charset="0"/>
              <a:buChar char="•"/>
            </a:pPr>
            <a:r>
              <a:rPr lang="en-GB" sz="3200" dirty="0">
                <a:solidFill>
                  <a:schemeClr val="tx1"/>
                </a:solidFill>
              </a:rPr>
              <a:t>Like a brave lion, Indiana courageously entered into battle with the beast which charged towards him.</a:t>
            </a:r>
          </a:p>
          <a:p>
            <a:pPr marL="342900" indent="-342900">
              <a:buFont typeface="Arial" panose="020B0604020202020204" pitchFamily="34" charset="0"/>
              <a:buChar char="•"/>
            </a:pPr>
            <a:r>
              <a:rPr lang="en-GB" sz="3200" dirty="0">
                <a:solidFill>
                  <a:schemeClr val="tx1"/>
                </a:solidFill>
              </a:rPr>
              <a:t>As black as coal, the bats hung motionless from the roof of the cave sleeping until dusk.</a:t>
            </a:r>
          </a:p>
        </p:txBody>
      </p:sp>
    </p:spTree>
    <p:extLst>
      <p:ext uri="{BB962C8B-B14F-4D97-AF65-F5344CB8AC3E}">
        <p14:creationId xmlns:p14="http://schemas.microsoft.com/office/powerpoint/2010/main" val="724442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7848E5-E1AA-4230-83B1-020557AFD799}"/>
              </a:ext>
            </a:extLst>
          </p:cNvPr>
          <p:cNvSpPr>
            <a:spLocks noGrp="1"/>
          </p:cNvSpPr>
          <p:nvPr>
            <p:ph type="title"/>
          </p:nvPr>
        </p:nvSpPr>
        <p:spPr/>
        <p:txBody>
          <a:bodyPr/>
          <a:lstStyle/>
          <a:p>
            <a:r>
              <a:rPr lang="en-GB" dirty="0"/>
              <a:t>P for sentences beginning with a preposition.</a:t>
            </a:r>
          </a:p>
        </p:txBody>
      </p:sp>
      <p:sp>
        <p:nvSpPr>
          <p:cNvPr id="3" name="Content Placeholder 2">
            <a:extLst>
              <a:ext uri="{FF2B5EF4-FFF2-40B4-BE49-F238E27FC236}">
                <a16:creationId xmlns:a16="http://schemas.microsoft.com/office/drawing/2014/main" id="{80B9A5F1-2E67-45B4-A70D-2F2C9F3D5A4B}"/>
              </a:ext>
            </a:extLst>
          </p:cNvPr>
          <p:cNvSpPr>
            <a:spLocks noGrp="1"/>
          </p:cNvSpPr>
          <p:nvPr>
            <p:ph idx="1"/>
          </p:nvPr>
        </p:nvSpPr>
        <p:spPr/>
        <p:txBody>
          <a:bodyPr/>
          <a:lstStyle/>
          <a:p>
            <a:r>
              <a:rPr lang="en-GB" dirty="0"/>
              <a:t>On the tallest step of the temple, Indiana looked down at the surrounding area. </a:t>
            </a:r>
          </a:p>
          <a:p>
            <a:r>
              <a:rPr lang="en-GB" dirty="0"/>
              <a:t>Inside the sacred cenote, Indiana’s pounding heart echoed.</a:t>
            </a:r>
          </a:p>
          <a:p>
            <a:r>
              <a:rPr lang="en-GB" dirty="0"/>
              <a:t>During the chase, the gold ring had fallen from Indiana’s satchel and now lay hidden in the undergrowth of the jungle.</a:t>
            </a:r>
          </a:p>
        </p:txBody>
      </p:sp>
    </p:spTree>
    <p:extLst>
      <p:ext uri="{BB962C8B-B14F-4D97-AF65-F5344CB8AC3E}">
        <p14:creationId xmlns:p14="http://schemas.microsoft.com/office/powerpoint/2010/main" val="41145760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3790D3-E21B-4A6E-ABEC-A1EFA5A124B7}"/>
              </a:ext>
            </a:extLst>
          </p:cNvPr>
          <p:cNvSpPr>
            <a:spLocks noGrp="1"/>
          </p:cNvSpPr>
          <p:nvPr>
            <p:ph type="title"/>
          </p:nvPr>
        </p:nvSpPr>
        <p:spPr>
          <a:xfrm>
            <a:off x="838200" y="365125"/>
            <a:ext cx="10851292" cy="5837967"/>
          </a:xfrm>
        </p:spPr>
        <p:txBody>
          <a:bodyPr>
            <a:normAutofit fontScale="90000"/>
          </a:bodyPr>
          <a:lstStyle/>
          <a:p>
            <a:r>
              <a:rPr lang="en-GB" b="1" dirty="0"/>
              <a:t>Tomorrow, we will look at the adverbs, conjunctions and ‘ed’ adjectives as options to open sentences.</a:t>
            </a:r>
            <a:br>
              <a:rPr lang="en-GB" b="1" dirty="0"/>
            </a:br>
            <a:r>
              <a:rPr lang="en-GB" b="1" dirty="0"/>
              <a:t>Always remember to refer to your plan and you must be able to picture your story when you close your eyes. If you can’t see your story, you can’t write your story.</a:t>
            </a:r>
            <a:r>
              <a:rPr lang="en-GB" dirty="0"/>
              <a:t/>
            </a:r>
            <a:br>
              <a:rPr lang="en-GB" dirty="0"/>
            </a:br>
            <a:r>
              <a:rPr lang="en-GB" dirty="0">
                <a:solidFill>
                  <a:srgbClr val="FF0000"/>
                </a:solidFill>
              </a:rPr>
              <a:t>Spend the next 30 minutes writing</a:t>
            </a:r>
            <a:r>
              <a:rPr lang="en-GB" dirty="0"/>
              <a:t>.</a:t>
            </a:r>
            <a:br>
              <a:rPr lang="en-GB" dirty="0"/>
            </a:br>
            <a:r>
              <a:rPr lang="en-GB" dirty="0"/>
              <a:t>Be confident with your ideas and don’t leave out vital information so the reader can enjoy your story without confusion.</a:t>
            </a:r>
          </a:p>
        </p:txBody>
      </p:sp>
    </p:spTree>
    <p:extLst>
      <p:ext uri="{BB962C8B-B14F-4D97-AF65-F5344CB8AC3E}">
        <p14:creationId xmlns:p14="http://schemas.microsoft.com/office/powerpoint/2010/main" val="11301720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5544</TotalTime>
  <Words>382</Words>
  <Application>Microsoft Office PowerPoint</Application>
  <PresentationFormat>Widescreen</PresentationFormat>
  <Paragraphs>22</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English: Tuesday, 24th March, 2020</vt:lpstr>
      <vt:lpstr>As you continue, to write today we need you to focus on two points: 1) How very short sentences can add impact 2) The importance of variety with sentence openers.  </vt:lpstr>
      <vt:lpstr>Short sentences can add tension and great impact for an adventure story.</vt:lpstr>
      <vt:lpstr>Remember ISPACE as a technique to vary your sentence openers. I for ‘ing’ verb openings. S for similes P for prepositions A for adverbs C for conjunctions E for adjectives ending ‘ed’</vt:lpstr>
      <vt:lpstr>I for ‘ing’ openers</vt:lpstr>
      <vt:lpstr>S for opening sentences with a simile</vt:lpstr>
      <vt:lpstr>P for sentences beginning with a preposition.</vt:lpstr>
      <vt:lpstr>Tomorrow, we will look at the adverbs, conjunctions and ‘ed’ adjectives as options to open sentences. Always remember to refer to your plan and you must be able to picture your story when you close your eyes. If you can’t see your story, you can’t write your story. Spend the next 30 minutes writing. Be confident with your ideas and don’t leave out vital information so the reader can enjoy your story without confusion.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English: Friday, 20th March, 2020</dc:title>
  <dc:creator>Fiona Chapman</dc:creator>
  <cp:lastModifiedBy>lizzie.durling</cp:lastModifiedBy>
  <cp:revision>14</cp:revision>
  <dcterms:created xsi:type="dcterms:W3CDTF">2020-03-18T22:32:33Z</dcterms:created>
  <dcterms:modified xsi:type="dcterms:W3CDTF">2020-03-22T20:00:12Z</dcterms:modified>
</cp:coreProperties>
</file>