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7" r:id="rId5"/>
    <p:sldId id="269" r:id="rId6"/>
    <p:sldId id="268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EF8-49A7-4733-A81F-6727A1012625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330-9569-4725-83C6-8DB4FD5DE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05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EF8-49A7-4733-A81F-6727A1012625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330-9569-4725-83C6-8DB4FD5DE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21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EF8-49A7-4733-A81F-6727A1012625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330-9569-4725-83C6-8DB4FD5DE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33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EF8-49A7-4733-A81F-6727A1012625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330-9569-4725-83C6-8DB4FD5DE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7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EF8-49A7-4733-A81F-6727A1012625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330-9569-4725-83C6-8DB4FD5DE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9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EF8-49A7-4733-A81F-6727A1012625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330-9569-4725-83C6-8DB4FD5DE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23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EF8-49A7-4733-A81F-6727A1012625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330-9569-4725-83C6-8DB4FD5DE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35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EF8-49A7-4733-A81F-6727A1012625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330-9569-4725-83C6-8DB4FD5DE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05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EF8-49A7-4733-A81F-6727A1012625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330-9569-4725-83C6-8DB4FD5DE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66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EF8-49A7-4733-A81F-6727A1012625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330-9569-4725-83C6-8DB4FD5DE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76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8EF8-49A7-4733-A81F-6727A1012625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330-9569-4725-83C6-8DB4FD5DE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703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08EF8-49A7-4733-A81F-6727A1012625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47330-9569-4725-83C6-8DB4FD5DE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81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465" y="270164"/>
            <a:ext cx="8264237" cy="6047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8764" y="457199"/>
            <a:ext cx="1152701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Tuesday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80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701" y="353131"/>
            <a:ext cx="8219045" cy="635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5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977" y="179235"/>
            <a:ext cx="8448114" cy="639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70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322" t="7670" r="24657" b="16193"/>
          <a:stretch/>
        </p:blipFill>
        <p:spPr>
          <a:xfrm>
            <a:off x="1974272" y="332508"/>
            <a:ext cx="7612893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35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802" t="11648" r="29448" b="23295"/>
          <a:stretch/>
        </p:blipFill>
        <p:spPr>
          <a:xfrm>
            <a:off x="1475509" y="561109"/>
            <a:ext cx="82296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37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482" t="12216" r="24498" b="15057"/>
          <a:stretch/>
        </p:blipFill>
        <p:spPr>
          <a:xfrm>
            <a:off x="1995055" y="665018"/>
            <a:ext cx="7626927" cy="546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42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36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395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jo.rosso</dc:creator>
  <cp:lastModifiedBy>fiona.tickle</cp:lastModifiedBy>
  <cp:revision>8</cp:revision>
  <dcterms:created xsi:type="dcterms:W3CDTF">2020-03-19T13:50:52Z</dcterms:created>
  <dcterms:modified xsi:type="dcterms:W3CDTF">2020-03-20T07:52:34Z</dcterms:modified>
</cp:coreProperties>
</file>