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0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9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1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2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9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0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3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3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7F395-476C-411D-B461-BF1AFCD556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2687-0096-4266-AF7B-2AFE0E5D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5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9RhX3lRJQM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14" y="88478"/>
            <a:ext cx="8606633" cy="67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7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72" y="510965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hlinkClick r:id="rId2"/>
              </a:rPr>
              <a:t>https://www.youtube.com/watch?v=9RhX3lRJQMg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214" y="189781"/>
            <a:ext cx="7114764" cy="53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7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80" y="365125"/>
            <a:ext cx="8681459" cy="60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3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45" y="0"/>
            <a:ext cx="8978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0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87749"/>
            <a:ext cx="10096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0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https://www.youtube.com/watch?v=9RhX3lRJQMg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2020-03-19T14:38:59Z</dcterms:created>
  <dcterms:modified xsi:type="dcterms:W3CDTF">2020-03-19T14:39:27Z</dcterms:modified>
</cp:coreProperties>
</file>