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8" r:id="rId4"/>
    <p:sldId id="257" r:id="rId5"/>
    <p:sldId id="259" r:id="rId6"/>
    <p:sldId id="260" r:id="rId7"/>
    <p:sldId id="261"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94660"/>
  </p:normalViewPr>
  <p:slideViewPr>
    <p:cSldViewPr snapToGrid="0">
      <p:cViewPr varScale="1">
        <p:scale>
          <a:sx n="78" d="100"/>
          <a:sy n="78"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2E554-D30D-47A7-804F-E863C87D0C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33E6F81-CBA4-40C6-BC9A-79AF92A99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4A4CEB-F229-4B5B-8F3C-C70715C3EE78}"/>
              </a:ext>
            </a:extLst>
          </p:cNvPr>
          <p:cNvSpPr>
            <a:spLocks noGrp="1"/>
          </p:cNvSpPr>
          <p:nvPr>
            <p:ph type="dt" sz="half" idx="10"/>
          </p:nvPr>
        </p:nvSpPr>
        <p:spPr/>
        <p:txBody>
          <a:bodyPr/>
          <a:lstStyle/>
          <a:p>
            <a:fld id="{76B1C600-B096-45EA-951F-7844CC9E2A23}" type="datetimeFigureOut">
              <a:rPr lang="en-GB" smtClean="0"/>
              <a:t>30/03/2020</a:t>
            </a:fld>
            <a:endParaRPr lang="en-GB"/>
          </a:p>
        </p:txBody>
      </p:sp>
      <p:sp>
        <p:nvSpPr>
          <p:cNvPr id="5" name="Footer Placeholder 4">
            <a:extLst>
              <a:ext uri="{FF2B5EF4-FFF2-40B4-BE49-F238E27FC236}">
                <a16:creationId xmlns:a16="http://schemas.microsoft.com/office/drawing/2014/main" id="{92E8D7D6-0326-449A-B26C-26F3DD2426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D73F32-FE92-4A6D-A500-909451DE27BC}"/>
              </a:ext>
            </a:extLst>
          </p:cNvPr>
          <p:cNvSpPr>
            <a:spLocks noGrp="1"/>
          </p:cNvSpPr>
          <p:nvPr>
            <p:ph type="sldNum" sz="quarter" idx="12"/>
          </p:nvPr>
        </p:nvSpPr>
        <p:spPr/>
        <p:txBody>
          <a:bodyPr/>
          <a:lstStyle/>
          <a:p>
            <a:fld id="{C8E5DCEC-34F8-4CF1-B8E3-2A1B7F6BFB67}" type="slidenum">
              <a:rPr lang="en-GB" smtClean="0"/>
              <a:t>‹#›</a:t>
            </a:fld>
            <a:endParaRPr lang="en-GB"/>
          </a:p>
        </p:txBody>
      </p:sp>
    </p:spTree>
    <p:extLst>
      <p:ext uri="{BB962C8B-B14F-4D97-AF65-F5344CB8AC3E}">
        <p14:creationId xmlns:p14="http://schemas.microsoft.com/office/powerpoint/2010/main" val="3710227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5F2B8-584F-4591-A3E9-3FF4F1535BB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305DF15-F001-4D25-8D2F-6945A6DE2B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91ED9F-A562-44FC-9B94-0C30E74431A6}"/>
              </a:ext>
            </a:extLst>
          </p:cNvPr>
          <p:cNvSpPr>
            <a:spLocks noGrp="1"/>
          </p:cNvSpPr>
          <p:nvPr>
            <p:ph type="dt" sz="half" idx="10"/>
          </p:nvPr>
        </p:nvSpPr>
        <p:spPr/>
        <p:txBody>
          <a:bodyPr/>
          <a:lstStyle/>
          <a:p>
            <a:fld id="{76B1C600-B096-45EA-951F-7844CC9E2A23}" type="datetimeFigureOut">
              <a:rPr lang="en-GB" smtClean="0"/>
              <a:t>30/03/2020</a:t>
            </a:fld>
            <a:endParaRPr lang="en-GB"/>
          </a:p>
        </p:txBody>
      </p:sp>
      <p:sp>
        <p:nvSpPr>
          <p:cNvPr id="5" name="Footer Placeholder 4">
            <a:extLst>
              <a:ext uri="{FF2B5EF4-FFF2-40B4-BE49-F238E27FC236}">
                <a16:creationId xmlns:a16="http://schemas.microsoft.com/office/drawing/2014/main" id="{E7219D4C-0B60-469A-A169-11668CF18F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0B90A7-50A3-4637-BEF3-AEF080A2C1DB}"/>
              </a:ext>
            </a:extLst>
          </p:cNvPr>
          <p:cNvSpPr>
            <a:spLocks noGrp="1"/>
          </p:cNvSpPr>
          <p:nvPr>
            <p:ph type="sldNum" sz="quarter" idx="12"/>
          </p:nvPr>
        </p:nvSpPr>
        <p:spPr/>
        <p:txBody>
          <a:bodyPr/>
          <a:lstStyle/>
          <a:p>
            <a:fld id="{C8E5DCEC-34F8-4CF1-B8E3-2A1B7F6BFB67}" type="slidenum">
              <a:rPr lang="en-GB" smtClean="0"/>
              <a:t>‹#›</a:t>
            </a:fld>
            <a:endParaRPr lang="en-GB"/>
          </a:p>
        </p:txBody>
      </p:sp>
    </p:spTree>
    <p:extLst>
      <p:ext uri="{BB962C8B-B14F-4D97-AF65-F5344CB8AC3E}">
        <p14:creationId xmlns:p14="http://schemas.microsoft.com/office/powerpoint/2010/main" val="3116608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1E382E-65E3-48BE-8BB5-63C8A5FE6B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49D9D1-8B22-4E10-8A76-6EA7360E93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16CF21-A329-4F71-B11C-5A5D6A7F6E99}"/>
              </a:ext>
            </a:extLst>
          </p:cNvPr>
          <p:cNvSpPr>
            <a:spLocks noGrp="1"/>
          </p:cNvSpPr>
          <p:nvPr>
            <p:ph type="dt" sz="half" idx="10"/>
          </p:nvPr>
        </p:nvSpPr>
        <p:spPr/>
        <p:txBody>
          <a:bodyPr/>
          <a:lstStyle/>
          <a:p>
            <a:fld id="{76B1C600-B096-45EA-951F-7844CC9E2A23}" type="datetimeFigureOut">
              <a:rPr lang="en-GB" smtClean="0"/>
              <a:t>30/03/2020</a:t>
            </a:fld>
            <a:endParaRPr lang="en-GB"/>
          </a:p>
        </p:txBody>
      </p:sp>
      <p:sp>
        <p:nvSpPr>
          <p:cNvPr id="5" name="Footer Placeholder 4">
            <a:extLst>
              <a:ext uri="{FF2B5EF4-FFF2-40B4-BE49-F238E27FC236}">
                <a16:creationId xmlns:a16="http://schemas.microsoft.com/office/drawing/2014/main" id="{1DDF821C-6501-434D-863F-F6A7A96DE7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2E808F-4447-4F22-A946-546CD00CABE2}"/>
              </a:ext>
            </a:extLst>
          </p:cNvPr>
          <p:cNvSpPr>
            <a:spLocks noGrp="1"/>
          </p:cNvSpPr>
          <p:nvPr>
            <p:ph type="sldNum" sz="quarter" idx="12"/>
          </p:nvPr>
        </p:nvSpPr>
        <p:spPr/>
        <p:txBody>
          <a:bodyPr/>
          <a:lstStyle/>
          <a:p>
            <a:fld id="{C8E5DCEC-34F8-4CF1-B8E3-2A1B7F6BFB67}" type="slidenum">
              <a:rPr lang="en-GB" smtClean="0"/>
              <a:t>‹#›</a:t>
            </a:fld>
            <a:endParaRPr lang="en-GB"/>
          </a:p>
        </p:txBody>
      </p:sp>
    </p:spTree>
    <p:extLst>
      <p:ext uri="{BB962C8B-B14F-4D97-AF65-F5344CB8AC3E}">
        <p14:creationId xmlns:p14="http://schemas.microsoft.com/office/powerpoint/2010/main" val="3499584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FB26-57F6-4C18-BB89-58B89C7C5F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6B0B0E-2956-43B8-A7A2-E24860EE31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290329-0DD6-4D95-B46C-D77BD17E4A9E}"/>
              </a:ext>
            </a:extLst>
          </p:cNvPr>
          <p:cNvSpPr>
            <a:spLocks noGrp="1"/>
          </p:cNvSpPr>
          <p:nvPr>
            <p:ph type="dt" sz="half" idx="10"/>
          </p:nvPr>
        </p:nvSpPr>
        <p:spPr/>
        <p:txBody>
          <a:bodyPr/>
          <a:lstStyle/>
          <a:p>
            <a:fld id="{76B1C600-B096-45EA-951F-7844CC9E2A23}" type="datetimeFigureOut">
              <a:rPr lang="en-GB" smtClean="0"/>
              <a:t>30/03/2020</a:t>
            </a:fld>
            <a:endParaRPr lang="en-GB"/>
          </a:p>
        </p:txBody>
      </p:sp>
      <p:sp>
        <p:nvSpPr>
          <p:cNvPr id="5" name="Footer Placeholder 4">
            <a:extLst>
              <a:ext uri="{FF2B5EF4-FFF2-40B4-BE49-F238E27FC236}">
                <a16:creationId xmlns:a16="http://schemas.microsoft.com/office/drawing/2014/main" id="{CF0D0D02-4864-4D7F-92D6-52379E43C2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EC9A48-EEA5-4B65-A87A-5B94FE43B152}"/>
              </a:ext>
            </a:extLst>
          </p:cNvPr>
          <p:cNvSpPr>
            <a:spLocks noGrp="1"/>
          </p:cNvSpPr>
          <p:nvPr>
            <p:ph type="sldNum" sz="quarter" idx="12"/>
          </p:nvPr>
        </p:nvSpPr>
        <p:spPr/>
        <p:txBody>
          <a:bodyPr/>
          <a:lstStyle/>
          <a:p>
            <a:fld id="{C8E5DCEC-34F8-4CF1-B8E3-2A1B7F6BFB67}" type="slidenum">
              <a:rPr lang="en-GB" smtClean="0"/>
              <a:t>‹#›</a:t>
            </a:fld>
            <a:endParaRPr lang="en-GB"/>
          </a:p>
        </p:txBody>
      </p:sp>
    </p:spTree>
    <p:extLst>
      <p:ext uri="{BB962C8B-B14F-4D97-AF65-F5344CB8AC3E}">
        <p14:creationId xmlns:p14="http://schemas.microsoft.com/office/powerpoint/2010/main" val="352438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BEBA3-79BB-4E73-9F3B-CF6C170C19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DB79917-E202-41A9-8112-8BCEABB33A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738A41-E55E-4744-96F3-81CCE91EA957}"/>
              </a:ext>
            </a:extLst>
          </p:cNvPr>
          <p:cNvSpPr>
            <a:spLocks noGrp="1"/>
          </p:cNvSpPr>
          <p:nvPr>
            <p:ph type="dt" sz="half" idx="10"/>
          </p:nvPr>
        </p:nvSpPr>
        <p:spPr/>
        <p:txBody>
          <a:bodyPr/>
          <a:lstStyle/>
          <a:p>
            <a:fld id="{76B1C600-B096-45EA-951F-7844CC9E2A23}" type="datetimeFigureOut">
              <a:rPr lang="en-GB" smtClean="0"/>
              <a:t>30/03/2020</a:t>
            </a:fld>
            <a:endParaRPr lang="en-GB"/>
          </a:p>
        </p:txBody>
      </p:sp>
      <p:sp>
        <p:nvSpPr>
          <p:cNvPr id="5" name="Footer Placeholder 4">
            <a:extLst>
              <a:ext uri="{FF2B5EF4-FFF2-40B4-BE49-F238E27FC236}">
                <a16:creationId xmlns:a16="http://schemas.microsoft.com/office/drawing/2014/main" id="{8D5F06DC-0F2D-4FAF-BA12-DEE5CD270E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EB4607-7C1C-41EA-B463-C13FED50A6BF}"/>
              </a:ext>
            </a:extLst>
          </p:cNvPr>
          <p:cNvSpPr>
            <a:spLocks noGrp="1"/>
          </p:cNvSpPr>
          <p:nvPr>
            <p:ph type="sldNum" sz="quarter" idx="12"/>
          </p:nvPr>
        </p:nvSpPr>
        <p:spPr/>
        <p:txBody>
          <a:bodyPr/>
          <a:lstStyle/>
          <a:p>
            <a:fld id="{C8E5DCEC-34F8-4CF1-B8E3-2A1B7F6BFB67}" type="slidenum">
              <a:rPr lang="en-GB" smtClean="0"/>
              <a:t>‹#›</a:t>
            </a:fld>
            <a:endParaRPr lang="en-GB"/>
          </a:p>
        </p:txBody>
      </p:sp>
    </p:spTree>
    <p:extLst>
      <p:ext uri="{BB962C8B-B14F-4D97-AF65-F5344CB8AC3E}">
        <p14:creationId xmlns:p14="http://schemas.microsoft.com/office/powerpoint/2010/main" val="60985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E540A-32F2-4BA6-96CF-6F6AB38898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95D0EC1-961E-4012-8506-540897BF28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27D40B-9A4B-42D4-9ED3-45C4769203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358BB0-66E2-4D39-A595-3834EB21057F}"/>
              </a:ext>
            </a:extLst>
          </p:cNvPr>
          <p:cNvSpPr>
            <a:spLocks noGrp="1"/>
          </p:cNvSpPr>
          <p:nvPr>
            <p:ph type="dt" sz="half" idx="10"/>
          </p:nvPr>
        </p:nvSpPr>
        <p:spPr/>
        <p:txBody>
          <a:bodyPr/>
          <a:lstStyle/>
          <a:p>
            <a:fld id="{76B1C600-B096-45EA-951F-7844CC9E2A23}" type="datetimeFigureOut">
              <a:rPr lang="en-GB" smtClean="0"/>
              <a:t>30/03/2020</a:t>
            </a:fld>
            <a:endParaRPr lang="en-GB"/>
          </a:p>
        </p:txBody>
      </p:sp>
      <p:sp>
        <p:nvSpPr>
          <p:cNvPr id="6" name="Footer Placeholder 5">
            <a:extLst>
              <a:ext uri="{FF2B5EF4-FFF2-40B4-BE49-F238E27FC236}">
                <a16:creationId xmlns:a16="http://schemas.microsoft.com/office/drawing/2014/main" id="{D21A49AD-F664-475E-BAE6-2B3290B059C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9B8D4F-EAB9-423D-9AB3-38D62DA57718}"/>
              </a:ext>
            </a:extLst>
          </p:cNvPr>
          <p:cNvSpPr>
            <a:spLocks noGrp="1"/>
          </p:cNvSpPr>
          <p:nvPr>
            <p:ph type="sldNum" sz="quarter" idx="12"/>
          </p:nvPr>
        </p:nvSpPr>
        <p:spPr/>
        <p:txBody>
          <a:bodyPr/>
          <a:lstStyle/>
          <a:p>
            <a:fld id="{C8E5DCEC-34F8-4CF1-B8E3-2A1B7F6BFB67}" type="slidenum">
              <a:rPr lang="en-GB" smtClean="0"/>
              <a:t>‹#›</a:t>
            </a:fld>
            <a:endParaRPr lang="en-GB"/>
          </a:p>
        </p:txBody>
      </p:sp>
    </p:spTree>
    <p:extLst>
      <p:ext uri="{BB962C8B-B14F-4D97-AF65-F5344CB8AC3E}">
        <p14:creationId xmlns:p14="http://schemas.microsoft.com/office/powerpoint/2010/main" val="353964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A3F8-A42C-4C42-B21D-AE5D3B89B71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1DEB75-2E60-4C28-B2DA-DAA21DE016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569834-36A3-481D-9FA5-6F785DBA83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443EFD-25F8-4109-9173-1B24010E88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163B63A-723C-48A4-8BD1-E05297CD42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80602E-D0B4-41BC-830B-5932B8ADDD36}"/>
              </a:ext>
            </a:extLst>
          </p:cNvPr>
          <p:cNvSpPr>
            <a:spLocks noGrp="1"/>
          </p:cNvSpPr>
          <p:nvPr>
            <p:ph type="dt" sz="half" idx="10"/>
          </p:nvPr>
        </p:nvSpPr>
        <p:spPr/>
        <p:txBody>
          <a:bodyPr/>
          <a:lstStyle/>
          <a:p>
            <a:fld id="{76B1C600-B096-45EA-951F-7844CC9E2A23}" type="datetimeFigureOut">
              <a:rPr lang="en-GB" smtClean="0"/>
              <a:t>30/03/2020</a:t>
            </a:fld>
            <a:endParaRPr lang="en-GB"/>
          </a:p>
        </p:txBody>
      </p:sp>
      <p:sp>
        <p:nvSpPr>
          <p:cNvPr id="8" name="Footer Placeholder 7">
            <a:extLst>
              <a:ext uri="{FF2B5EF4-FFF2-40B4-BE49-F238E27FC236}">
                <a16:creationId xmlns:a16="http://schemas.microsoft.com/office/drawing/2014/main" id="{1F718CAE-EDE6-44AC-8666-CDE790EA1CE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CA96C73-9DAB-4676-99AA-33D905AF88A4}"/>
              </a:ext>
            </a:extLst>
          </p:cNvPr>
          <p:cNvSpPr>
            <a:spLocks noGrp="1"/>
          </p:cNvSpPr>
          <p:nvPr>
            <p:ph type="sldNum" sz="quarter" idx="12"/>
          </p:nvPr>
        </p:nvSpPr>
        <p:spPr/>
        <p:txBody>
          <a:bodyPr/>
          <a:lstStyle/>
          <a:p>
            <a:fld id="{C8E5DCEC-34F8-4CF1-B8E3-2A1B7F6BFB67}" type="slidenum">
              <a:rPr lang="en-GB" smtClean="0"/>
              <a:t>‹#›</a:t>
            </a:fld>
            <a:endParaRPr lang="en-GB"/>
          </a:p>
        </p:txBody>
      </p:sp>
    </p:spTree>
    <p:extLst>
      <p:ext uri="{BB962C8B-B14F-4D97-AF65-F5344CB8AC3E}">
        <p14:creationId xmlns:p14="http://schemas.microsoft.com/office/powerpoint/2010/main" val="360365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28164-FDDA-4194-BF04-9F30057A6D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70398B7-118F-4E04-9450-12900B4220A1}"/>
              </a:ext>
            </a:extLst>
          </p:cNvPr>
          <p:cNvSpPr>
            <a:spLocks noGrp="1"/>
          </p:cNvSpPr>
          <p:nvPr>
            <p:ph type="dt" sz="half" idx="10"/>
          </p:nvPr>
        </p:nvSpPr>
        <p:spPr/>
        <p:txBody>
          <a:bodyPr/>
          <a:lstStyle/>
          <a:p>
            <a:fld id="{76B1C600-B096-45EA-951F-7844CC9E2A23}" type="datetimeFigureOut">
              <a:rPr lang="en-GB" smtClean="0"/>
              <a:t>30/03/2020</a:t>
            </a:fld>
            <a:endParaRPr lang="en-GB"/>
          </a:p>
        </p:txBody>
      </p:sp>
      <p:sp>
        <p:nvSpPr>
          <p:cNvPr id="4" name="Footer Placeholder 3">
            <a:extLst>
              <a:ext uri="{FF2B5EF4-FFF2-40B4-BE49-F238E27FC236}">
                <a16:creationId xmlns:a16="http://schemas.microsoft.com/office/drawing/2014/main" id="{B9B66E72-DDD0-4C5B-9001-82F73724FC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0BDF61-5C80-41FA-883E-1FC551502FD6}"/>
              </a:ext>
            </a:extLst>
          </p:cNvPr>
          <p:cNvSpPr>
            <a:spLocks noGrp="1"/>
          </p:cNvSpPr>
          <p:nvPr>
            <p:ph type="sldNum" sz="quarter" idx="12"/>
          </p:nvPr>
        </p:nvSpPr>
        <p:spPr/>
        <p:txBody>
          <a:bodyPr/>
          <a:lstStyle/>
          <a:p>
            <a:fld id="{C8E5DCEC-34F8-4CF1-B8E3-2A1B7F6BFB67}" type="slidenum">
              <a:rPr lang="en-GB" smtClean="0"/>
              <a:t>‹#›</a:t>
            </a:fld>
            <a:endParaRPr lang="en-GB"/>
          </a:p>
        </p:txBody>
      </p:sp>
    </p:spTree>
    <p:extLst>
      <p:ext uri="{BB962C8B-B14F-4D97-AF65-F5344CB8AC3E}">
        <p14:creationId xmlns:p14="http://schemas.microsoft.com/office/powerpoint/2010/main" val="126132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7C1B36-D44A-4DC7-89E8-3872B9044243}"/>
              </a:ext>
            </a:extLst>
          </p:cNvPr>
          <p:cNvSpPr>
            <a:spLocks noGrp="1"/>
          </p:cNvSpPr>
          <p:nvPr>
            <p:ph type="dt" sz="half" idx="10"/>
          </p:nvPr>
        </p:nvSpPr>
        <p:spPr/>
        <p:txBody>
          <a:bodyPr/>
          <a:lstStyle/>
          <a:p>
            <a:fld id="{76B1C600-B096-45EA-951F-7844CC9E2A23}" type="datetimeFigureOut">
              <a:rPr lang="en-GB" smtClean="0"/>
              <a:t>30/03/2020</a:t>
            </a:fld>
            <a:endParaRPr lang="en-GB"/>
          </a:p>
        </p:txBody>
      </p:sp>
      <p:sp>
        <p:nvSpPr>
          <p:cNvPr id="3" name="Footer Placeholder 2">
            <a:extLst>
              <a:ext uri="{FF2B5EF4-FFF2-40B4-BE49-F238E27FC236}">
                <a16:creationId xmlns:a16="http://schemas.microsoft.com/office/drawing/2014/main" id="{14634CB8-DF04-4F00-8277-021AB34D48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CEA30A2-3027-4838-8461-BE19507D6EFA}"/>
              </a:ext>
            </a:extLst>
          </p:cNvPr>
          <p:cNvSpPr>
            <a:spLocks noGrp="1"/>
          </p:cNvSpPr>
          <p:nvPr>
            <p:ph type="sldNum" sz="quarter" idx="12"/>
          </p:nvPr>
        </p:nvSpPr>
        <p:spPr/>
        <p:txBody>
          <a:bodyPr/>
          <a:lstStyle/>
          <a:p>
            <a:fld id="{C8E5DCEC-34F8-4CF1-B8E3-2A1B7F6BFB67}" type="slidenum">
              <a:rPr lang="en-GB" smtClean="0"/>
              <a:t>‹#›</a:t>
            </a:fld>
            <a:endParaRPr lang="en-GB"/>
          </a:p>
        </p:txBody>
      </p:sp>
    </p:spTree>
    <p:extLst>
      <p:ext uri="{BB962C8B-B14F-4D97-AF65-F5344CB8AC3E}">
        <p14:creationId xmlns:p14="http://schemas.microsoft.com/office/powerpoint/2010/main" val="349432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C92A2-3B1B-48FA-80B2-A91D09C250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D906E06-03DE-453B-BD23-E6CF2D5C00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08A7D9-1370-4046-8502-23831F9E3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AB525F-60E8-45AC-9E95-3B36332AD111}"/>
              </a:ext>
            </a:extLst>
          </p:cNvPr>
          <p:cNvSpPr>
            <a:spLocks noGrp="1"/>
          </p:cNvSpPr>
          <p:nvPr>
            <p:ph type="dt" sz="half" idx="10"/>
          </p:nvPr>
        </p:nvSpPr>
        <p:spPr/>
        <p:txBody>
          <a:bodyPr/>
          <a:lstStyle/>
          <a:p>
            <a:fld id="{76B1C600-B096-45EA-951F-7844CC9E2A23}" type="datetimeFigureOut">
              <a:rPr lang="en-GB" smtClean="0"/>
              <a:t>30/03/2020</a:t>
            </a:fld>
            <a:endParaRPr lang="en-GB"/>
          </a:p>
        </p:txBody>
      </p:sp>
      <p:sp>
        <p:nvSpPr>
          <p:cNvPr id="6" name="Footer Placeholder 5">
            <a:extLst>
              <a:ext uri="{FF2B5EF4-FFF2-40B4-BE49-F238E27FC236}">
                <a16:creationId xmlns:a16="http://schemas.microsoft.com/office/drawing/2014/main" id="{644C47E7-F219-4B9A-8F6E-2252E8C1E7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D91408-2647-4428-8180-96232DC1D76A}"/>
              </a:ext>
            </a:extLst>
          </p:cNvPr>
          <p:cNvSpPr>
            <a:spLocks noGrp="1"/>
          </p:cNvSpPr>
          <p:nvPr>
            <p:ph type="sldNum" sz="quarter" idx="12"/>
          </p:nvPr>
        </p:nvSpPr>
        <p:spPr/>
        <p:txBody>
          <a:bodyPr/>
          <a:lstStyle/>
          <a:p>
            <a:fld id="{C8E5DCEC-34F8-4CF1-B8E3-2A1B7F6BFB67}" type="slidenum">
              <a:rPr lang="en-GB" smtClean="0"/>
              <a:t>‹#›</a:t>
            </a:fld>
            <a:endParaRPr lang="en-GB"/>
          </a:p>
        </p:txBody>
      </p:sp>
    </p:spTree>
    <p:extLst>
      <p:ext uri="{BB962C8B-B14F-4D97-AF65-F5344CB8AC3E}">
        <p14:creationId xmlns:p14="http://schemas.microsoft.com/office/powerpoint/2010/main" val="499173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52EE-18B9-461E-A1CE-793F2CB019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C8FE425-1C44-4E7F-ADE2-9B1FFB3A6C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03181E-5609-462E-AD56-4CEBBD43CC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443C58-C510-45F1-A226-C0CB4968B848}"/>
              </a:ext>
            </a:extLst>
          </p:cNvPr>
          <p:cNvSpPr>
            <a:spLocks noGrp="1"/>
          </p:cNvSpPr>
          <p:nvPr>
            <p:ph type="dt" sz="half" idx="10"/>
          </p:nvPr>
        </p:nvSpPr>
        <p:spPr/>
        <p:txBody>
          <a:bodyPr/>
          <a:lstStyle/>
          <a:p>
            <a:fld id="{76B1C600-B096-45EA-951F-7844CC9E2A23}" type="datetimeFigureOut">
              <a:rPr lang="en-GB" smtClean="0"/>
              <a:t>30/03/2020</a:t>
            </a:fld>
            <a:endParaRPr lang="en-GB"/>
          </a:p>
        </p:txBody>
      </p:sp>
      <p:sp>
        <p:nvSpPr>
          <p:cNvPr id="6" name="Footer Placeholder 5">
            <a:extLst>
              <a:ext uri="{FF2B5EF4-FFF2-40B4-BE49-F238E27FC236}">
                <a16:creationId xmlns:a16="http://schemas.microsoft.com/office/drawing/2014/main" id="{E6FE8AD3-CDEA-4671-B918-DB41DA242B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4E0E84D-7D97-462F-83FF-E0F9AFE2777D}"/>
              </a:ext>
            </a:extLst>
          </p:cNvPr>
          <p:cNvSpPr>
            <a:spLocks noGrp="1"/>
          </p:cNvSpPr>
          <p:nvPr>
            <p:ph type="sldNum" sz="quarter" idx="12"/>
          </p:nvPr>
        </p:nvSpPr>
        <p:spPr/>
        <p:txBody>
          <a:bodyPr/>
          <a:lstStyle/>
          <a:p>
            <a:fld id="{C8E5DCEC-34F8-4CF1-B8E3-2A1B7F6BFB67}" type="slidenum">
              <a:rPr lang="en-GB" smtClean="0"/>
              <a:t>‹#›</a:t>
            </a:fld>
            <a:endParaRPr lang="en-GB"/>
          </a:p>
        </p:txBody>
      </p:sp>
    </p:spTree>
    <p:extLst>
      <p:ext uri="{BB962C8B-B14F-4D97-AF65-F5344CB8AC3E}">
        <p14:creationId xmlns:p14="http://schemas.microsoft.com/office/powerpoint/2010/main" val="408230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E4258-C720-43EC-B212-5BDB40861A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B9EFBA-84C2-4965-B7C3-AE7123E9E2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B53819-4B20-435E-A228-A4864B58B6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1C600-B096-45EA-951F-7844CC9E2A23}" type="datetimeFigureOut">
              <a:rPr lang="en-GB" smtClean="0"/>
              <a:t>30/03/2020</a:t>
            </a:fld>
            <a:endParaRPr lang="en-GB"/>
          </a:p>
        </p:txBody>
      </p:sp>
      <p:sp>
        <p:nvSpPr>
          <p:cNvPr id="5" name="Footer Placeholder 4">
            <a:extLst>
              <a:ext uri="{FF2B5EF4-FFF2-40B4-BE49-F238E27FC236}">
                <a16:creationId xmlns:a16="http://schemas.microsoft.com/office/drawing/2014/main" id="{CA5369AF-7CFC-4C35-A1A0-6DDB31DB55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A5DEF53-3F65-44F6-88E8-C6FC07000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E5DCEC-34F8-4CF1-B8E3-2A1B7F6BFB67}" type="slidenum">
              <a:rPr lang="en-GB" smtClean="0"/>
              <a:t>‹#›</a:t>
            </a:fld>
            <a:endParaRPr lang="en-GB"/>
          </a:p>
        </p:txBody>
      </p:sp>
    </p:spTree>
    <p:extLst>
      <p:ext uri="{BB962C8B-B14F-4D97-AF65-F5344CB8AC3E}">
        <p14:creationId xmlns:p14="http://schemas.microsoft.com/office/powerpoint/2010/main" val="2288525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43B0-E8B2-44DA-93FA-947CE97963FB}"/>
              </a:ext>
            </a:extLst>
          </p:cNvPr>
          <p:cNvSpPr>
            <a:spLocks noGrp="1"/>
          </p:cNvSpPr>
          <p:nvPr>
            <p:ph type="ctrTitle"/>
          </p:nvPr>
        </p:nvSpPr>
        <p:spPr>
          <a:xfrm>
            <a:off x="1276865" y="645318"/>
            <a:ext cx="9144000" cy="1909763"/>
          </a:xfrm>
        </p:spPr>
        <p:txBody>
          <a:bodyPr/>
          <a:lstStyle/>
          <a:p>
            <a:r>
              <a:rPr lang="en-GB" dirty="0"/>
              <a:t>English and RE:</a:t>
            </a:r>
            <a:br>
              <a:rPr lang="en-GB" dirty="0"/>
            </a:br>
            <a:r>
              <a:rPr lang="en-GB" dirty="0"/>
              <a:t> </a:t>
            </a:r>
            <a:r>
              <a:rPr lang="en-GB" sz="4800" b="1" u="sng" dirty="0"/>
              <a:t>Tuesday, 31</a:t>
            </a:r>
            <a:r>
              <a:rPr lang="en-GB" sz="4800" b="1" u="sng" baseline="30000" dirty="0"/>
              <a:t>st</a:t>
            </a:r>
            <a:r>
              <a:rPr lang="en-GB" sz="4800" b="1" u="sng" dirty="0"/>
              <a:t> March, 2020</a:t>
            </a:r>
          </a:p>
        </p:txBody>
      </p:sp>
      <p:sp>
        <p:nvSpPr>
          <p:cNvPr id="3" name="Subtitle 2">
            <a:extLst>
              <a:ext uri="{FF2B5EF4-FFF2-40B4-BE49-F238E27FC236}">
                <a16:creationId xmlns:a16="http://schemas.microsoft.com/office/drawing/2014/main" id="{05974466-42EF-4531-9B72-5E3E87227C5F}"/>
              </a:ext>
            </a:extLst>
          </p:cNvPr>
          <p:cNvSpPr>
            <a:spLocks noGrp="1"/>
          </p:cNvSpPr>
          <p:nvPr>
            <p:ph type="subTitle" idx="1"/>
          </p:nvPr>
        </p:nvSpPr>
        <p:spPr>
          <a:xfrm>
            <a:off x="1524000" y="3348037"/>
            <a:ext cx="9144000" cy="2422568"/>
          </a:xfrm>
        </p:spPr>
        <p:txBody>
          <a:bodyPr>
            <a:normAutofit/>
          </a:bodyPr>
          <a:lstStyle/>
          <a:p>
            <a:r>
              <a:rPr lang="en-GB" sz="3600" u="sng" dirty="0"/>
              <a:t>I can continue to retell the story of Easter in the narrative style thinking carefully about events and emotions.</a:t>
            </a:r>
          </a:p>
        </p:txBody>
      </p:sp>
    </p:spTree>
    <p:extLst>
      <p:ext uri="{BB962C8B-B14F-4D97-AF65-F5344CB8AC3E}">
        <p14:creationId xmlns:p14="http://schemas.microsoft.com/office/powerpoint/2010/main" val="45457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3F26-0B4B-426E-BDA9-84E871756F84}"/>
              </a:ext>
            </a:extLst>
          </p:cNvPr>
          <p:cNvSpPr>
            <a:spLocks noGrp="1"/>
          </p:cNvSpPr>
          <p:nvPr>
            <p:ph type="title"/>
          </p:nvPr>
        </p:nvSpPr>
        <p:spPr>
          <a:xfrm>
            <a:off x="593124" y="365125"/>
            <a:ext cx="10935730" cy="1325563"/>
          </a:xfrm>
        </p:spPr>
        <p:txBody>
          <a:bodyPr>
            <a:normAutofit fontScale="90000"/>
          </a:bodyPr>
          <a:lstStyle/>
          <a:p>
            <a:r>
              <a:rPr lang="en-GB" dirty="0"/>
              <a:t>Your next paragraph, takes us to the Palace of </a:t>
            </a:r>
            <a:r>
              <a:rPr lang="en-GB" dirty="0" err="1"/>
              <a:t>Caiaphus</a:t>
            </a:r>
            <a:r>
              <a:rPr lang="en-GB" dirty="0"/>
              <a:t> where Jesus was taken and Peter followed.</a:t>
            </a:r>
          </a:p>
        </p:txBody>
      </p:sp>
      <p:sp>
        <p:nvSpPr>
          <p:cNvPr id="4" name="Content Placeholder 3">
            <a:extLst>
              <a:ext uri="{FF2B5EF4-FFF2-40B4-BE49-F238E27FC236}">
                <a16:creationId xmlns:a16="http://schemas.microsoft.com/office/drawing/2014/main" id="{3A50EF49-0F61-4E66-B4E1-7DFA83FF3DE5}"/>
              </a:ext>
            </a:extLst>
          </p:cNvPr>
          <p:cNvSpPr>
            <a:spLocks noGrp="1"/>
          </p:cNvSpPr>
          <p:nvPr>
            <p:ph sz="half" idx="2"/>
          </p:nvPr>
        </p:nvSpPr>
        <p:spPr>
          <a:xfrm>
            <a:off x="5636769" y="1690688"/>
            <a:ext cx="5717031" cy="5053733"/>
          </a:xfrm>
        </p:spPr>
        <p:txBody>
          <a:bodyPr/>
          <a:lstStyle/>
          <a:p>
            <a:pPr marL="0" indent="0">
              <a:buNone/>
            </a:pPr>
            <a:r>
              <a:rPr lang="en-GB" dirty="0"/>
              <a:t>Vocabulary you will need:</a:t>
            </a:r>
          </a:p>
          <a:p>
            <a:r>
              <a:rPr lang="en-GB" dirty="0"/>
              <a:t>Palace of Caiaphas, Peter, desperate, courtyard, trembled, elders, servant, denied knowing Jesus, shame, rooster crowed. </a:t>
            </a:r>
          </a:p>
        </p:txBody>
      </p:sp>
      <p:pic>
        <p:nvPicPr>
          <p:cNvPr id="5" name="Content Placeholder 5">
            <a:extLst>
              <a:ext uri="{FF2B5EF4-FFF2-40B4-BE49-F238E27FC236}">
                <a16:creationId xmlns:a16="http://schemas.microsoft.com/office/drawing/2014/main" id="{9FA0644A-CED8-41A1-B3B5-F09F9C5F36A9}"/>
              </a:ext>
            </a:extLst>
          </p:cNvPr>
          <p:cNvPicPr>
            <a:picLocks noGrp="1" noChangeAspect="1"/>
          </p:cNvPicPr>
          <p:nvPr>
            <p:ph sz="half" idx="1"/>
          </p:nvPr>
        </p:nvPicPr>
        <p:blipFill>
          <a:blip r:embed="rId2"/>
          <a:stretch>
            <a:fillRect/>
          </a:stretch>
        </p:blipFill>
        <p:spPr>
          <a:xfrm>
            <a:off x="1210962" y="1690688"/>
            <a:ext cx="3807969" cy="5053733"/>
          </a:xfrm>
          <a:prstGeom prst="rect">
            <a:avLst/>
          </a:prstGeom>
        </p:spPr>
      </p:pic>
    </p:spTree>
    <p:extLst>
      <p:ext uri="{BB962C8B-B14F-4D97-AF65-F5344CB8AC3E}">
        <p14:creationId xmlns:p14="http://schemas.microsoft.com/office/powerpoint/2010/main" val="146858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7199E-2F9E-44A8-B69B-1DDBC5323323}"/>
              </a:ext>
            </a:extLst>
          </p:cNvPr>
          <p:cNvSpPr>
            <a:spLocks noGrp="1"/>
          </p:cNvSpPr>
          <p:nvPr>
            <p:ph type="title"/>
          </p:nvPr>
        </p:nvSpPr>
        <p:spPr/>
        <p:txBody>
          <a:bodyPr/>
          <a:lstStyle/>
          <a:p>
            <a:r>
              <a:rPr lang="en-GB" dirty="0"/>
              <a:t>Your next paragraph, begins with, ‘The following morning, …’</a:t>
            </a:r>
          </a:p>
        </p:txBody>
      </p:sp>
      <p:pic>
        <p:nvPicPr>
          <p:cNvPr id="5" name="Content Placeholder 4">
            <a:extLst>
              <a:ext uri="{FF2B5EF4-FFF2-40B4-BE49-F238E27FC236}">
                <a16:creationId xmlns:a16="http://schemas.microsoft.com/office/drawing/2014/main" id="{6300E26F-9A2A-4FE2-BDF3-0AE8E0A16727}"/>
              </a:ext>
            </a:extLst>
          </p:cNvPr>
          <p:cNvPicPr>
            <a:picLocks noGrp="1" noChangeAspect="1"/>
          </p:cNvPicPr>
          <p:nvPr>
            <p:ph sz="half" idx="1"/>
          </p:nvPr>
        </p:nvPicPr>
        <p:blipFill>
          <a:blip r:embed="rId2"/>
          <a:stretch>
            <a:fillRect/>
          </a:stretch>
        </p:blipFill>
        <p:spPr>
          <a:xfrm>
            <a:off x="-113454" y="1938306"/>
            <a:ext cx="6285654" cy="4238657"/>
          </a:xfrm>
          <a:prstGeom prst="rect">
            <a:avLst/>
          </a:prstGeom>
        </p:spPr>
      </p:pic>
      <p:sp>
        <p:nvSpPr>
          <p:cNvPr id="4" name="Content Placeholder 3">
            <a:extLst>
              <a:ext uri="{FF2B5EF4-FFF2-40B4-BE49-F238E27FC236}">
                <a16:creationId xmlns:a16="http://schemas.microsoft.com/office/drawing/2014/main" id="{88D7CFB1-3C7C-4CE3-A5DC-5E8457DD9D0C}"/>
              </a:ext>
            </a:extLst>
          </p:cNvPr>
          <p:cNvSpPr>
            <a:spLocks noGrp="1"/>
          </p:cNvSpPr>
          <p:nvPr>
            <p:ph sz="half" idx="2"/>
          </p:nvPr>
        </p:nvSpPr>
        <p:spPr>
          <a:xfrm>
            <a:off x="6172200" y="1690689"/>
            <a:ext cx="5181600" cy="4934964"/>
          </a:xfrm>
        </p:spPr>
        <p:txBody>
          <a:bodyPr>
            <a:normAutofit/>
          </a:bodyPr>
          <a:lstStyle/>
          <a:p>
            <a:pPr marL="0" indent="0">
              <a:buNone/>
            </a:pPr>
            <a:r>
              <a:rPr lang="en-GB" dirty="0"/>
              <a:t>Vocabulary you will need:</a:t>
            </a:r>
          </a:p>
          <a:p>
            <a:pPr marL="0" indent="0">
              <a:buNone/>
            </a:pPr>
            <a:r>
              <a:rPr lang="en-GB" dirty="0"/>
              <a:t>Roman governor – Pontius Pilate, governor’s palace, prisoner, Jesus, accused, blasphemy, ‘King of the Jews’,  people were to decided his fate, Passover, go free, Barabbas, rebel, murderer.</a:t>
            </a:r>
          </a:p>
          <a:p>
            <a:pPr marL="0" indent="0">
              <a:buNone/>
            </a:pPr>
            <a:r>
              <a:rPr lang="en-GB" dirty="0">
                <a:solidFill>
                  <a:srgbClr val="FF0000"/>
                </a:solidFill>
              </a:rPr>
              <a:t>Remember, to weave in some feelings too of Pontius, Jesus and Barabbas.</a:t>
            </a:r>
          </a:p>
        </p:txBody>
      </p:sp>
      <p:sp>
        <p:nvSpPr>
          <p:cNvPr id="6" name="TextBox 5">
            <a:extLst>
              <a:ext uri="{FF2B5EF4-FFF2-40B4-BE49-F238E27FC236}">
                <a16:creationId xmlns:a16="http://schemas.microsoft.com/office/drawing/2014/main" id="{A0555D1A-0CCB-4B09-9C5F-78FB697E7D27}"/>
              </a:ext>
            </a:extLst>
          </p:cNvPr>
          <p:cNvSpPr txBox="1"/>
          <p:nvPr/>
        </p:nvSpPr>
        <p:spPr>
          <a:xfrm>
            <a:off x="3212757" y="2094469"/>
            <a:ext cx="2786448" cy="1773195"/>
          </a:xfrm>
          <a:prstGeom prst="rect">
            <a:avLst/>
          </a:prstGeom>
          <a:solidFill>
            <a:schemeClr val="bg1"/>
          </a:solidFill>
        </p:spPr>
        <p:txBody>
          <a:bodyPr wrap="square" rtlCol="0">
            <a:spAutoFit/>
          </a:bodyPr>
          <a:lstStyle/>
          <a:p>
            <a:endParaRPr lang="en-GB"/>
          </a:p>
        </p:txBody>
      </p:sp>
      <p:sp>
        <p:nvSpPr>
          <p:cNvPr id="8" name="TextBox 7">
            <a:extLst>
              <a:ext uri="{FF2B5EF4-FFF2-40B4-BE49-F238E27FC236}">
                <a16:creationId xmlns:a16="http://schemas.microsoft.com/office/drawing/2014/main" id="{475D6539-8155-4E77-9A65-8DEB215C3BDD}"/>
              </a:ext>
            </a:extLst>
          </p:cNvPr>
          <p:cNvSpPr txBox="1"/>
          <p:nvPr/>
        </p:nvSpPr>
        <p:spPr>
          <a:xfrm>
            <a:off x="3534032" y="4015946"/>
            <a:ext cx="2465173" cy="369332"/>
          </a:xfrm>
          <a:prstGeom prst="rect">
            <a:avLst/>
          </a:prstGeom>
          <a:solidFill>
            <a:schemeClr val="bg1"/>
          </a:solidFill>
        </p:spPr>
        <p:txBody>
          <a:bodyPr wrap="square" rtlCol="0">
            <a:spAutoFit/>
          </a:bodyPr>
          <a:lstStyle/>
          <a:p>
            <a:endParaRPr lang="en-GB" dirty="0"/>
          </a:p>
        </p:txBody>
      </p:sp>
      <p:sp>
        <p:nvSpPr>
          <p:cNvPr id="10" name="Rectangle 9">
            <a:extLst>
              <a:ext uri="{FF2B5EF4-FFF2-40B4-BE49-F238E27FC236}">
                <a16:creationId xmlns:a16="http://schemas.microsoft.com/office/drawing/2014/main" id="{2C7516DA-8375-42F6-B669-A057209B304B}"/>
              </a:ext>
            </a:extLst>
          </p:cNvPr>
          <p:cNvSpPr/>
          <p:nvPr/>
        </p:nvSpPr>
        <p:spPr>
          <a:xfrm>
            <a:off x="3534032" y="3886200"/>
            <a:ext cx="914400" cy="1112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8645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5323E6-9314-4751-A91C-B4D81F28BA3F}"/>
              </a:ext>
            </a:extLst>
          </p:cNvPr>
          <p:cNvSpPr>
            <a:spLocks noGrp="1"/>
          </p:cNvSpPr>
          <p:nvPr>
            <p:ph type="title"/>
          </p:nvPr>
        </p:nvSpPr>
        <p:spPr>
          <a:xfrm>
            <a:off x="838200" y="365125"/>
            <a:ext cx="10515600" cy="6307524"/>
          </a:xfrm>
        </p:spPr>
        <p:txBody>
          <a:bodyPr>
            <a:normAutofit fontScale="90000"/>
          </a:bodyPr>
          <a:lstStyle/>
          <a:p>
            <a:r>
              <a:rPr lang="en-GB" dirty="0"/>
              <a:t>Well done! </a:t>
            </a:r>
            <a:br>
              <a:rPr lang="en-GB" dirty="0"/>
            </a:br>
            <a:br>
              <a:rPr lang="en-GB" dirty="0"/>
            </a:br>
            <a:r>
              <a:rPr lang="en-GB" dirty="0"/>
              <a:t>You should now have at least four clearly written paragraphs with important parts of the story and the feelings of characters woven through the action.</a:t>
            </a:r>
            <a:br>
              <a:rPr lang="en-GB" dirty="0"/>
            </a:br>
            <a:r>
              <a:rPr lang="en-GB" dirty="0"/>
              <a:t>Remember direct speech will need a new paragraph so you may well have several more paragraphs by the end of today’s write. My example has six paragraphs to cover these four sections of the story.</a:t>
            </a:r>
          </a:p>
        </p:txBody>
      </p:sp>
      <p:sp>
        <p:nvSpPr>
          <p:cNvPr id="6" name="Smiley Face 5">
            <a:extLst>
              <a:ext uri="{FF2B5EF4-FFF2-40B4-BE49-F238E27FC236}">
                <a16:creationId xmlns:a16="http://schemas.microsoft.com/office/drawing/2014/main" id="{477BFB9D-59A4-47AB-BD0B-49DF89246A6B}"/>
              </a:ext>
            </a:extLst>
          </p:cNvPr>
          <p:cNvSpPr/>
          <p:nvPr/>
        </p:nvSpPr>
        <p:spPr>
          <a:xfrm>
            <a:off x="3562459" y="365125"/>
            <a:ext cx="1409076" cy="116387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920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2F784-2BF7-458B-AE07-3C0F607AB977}"/>
              </a:ext>
            </a:extLst>
          </p:cNvPr>
          <p:cNvSpPr>
            <a:spLocks noGrp="1"/>
          </p:cNvSpPr>
          <p:nvPr>
            <p:ph type="title"/>
          </p:nvPr>
        </p:nvSpPr>
        <p:spPr>
          <a:xfrm>
            <a:off x="838200" y="365125"/>
            <a:ext cx="10515600" cy="2835275"/>
          </a:xfrm>
        </p:spPr>
        <p:txBody>
          <a:bodyPr>
            <a:normAutofit/>
          </a:bodyPr>
          <a:lstStyle/>
          <a:p>
            <a:r>
              <a:rPr lang="en-GB" dirty="0"/>
              <a:t>Today, we will cover the part of the story which sees Jesus being arrested in the Garden of Gethsemane up to the point where the crowd chant for Jesus to be crucified.</a:t>
            </a:r>
          </a:p>
        </p:txBody>
      </p:sp>
      <p:sp>
        <p:nvSpPr>
          <p:cNvPr id="3" name="Content Placeholder 2">
            <a:extLst>
              <a:ext uri="{FF2B5EF4-FFF2-40B4-BE49-F238E27FC236}">
                <a16:creationId xmlns:a16="http://schemas.microsoft.com/office/drawing/2014/main" id="{7A08DCAE-86EC-44C3-AACA-4F98C3DE3982}"/>
              </a:ext>
            </a:extLst>
          </p:cNvPr>
          <p:cNvSpPr>
            <a:spLocks noGrp="1"/>
          </p:cNvSpPr>
          <p:nvPr>
            <p:ph idx="1"/>
          </p:nvPr>
        </p:nvSpPr>
        <p:spPr>
          <a:xfrm>
            <a:off x="838200" y="3657601"/>
            <a:ext cx="10515600" cy="2519362"/>
          </a:xfrm>
        </p:spPr>
        <p:txBody>
          <a:bodyPr/>
          <a:lstStyle/>
          <a:p>
            <a:pPr marL="0" indent="0">
              <a:buNone/>
            </a:pPr>
            <a:r>
              <a:rPr lang="en-GB" dirty="0"/>
              <a:t>You will be asked to weave emotions into the narrative. Remember what that means. Instead of writing:</a:t>
            </a:r>
          </a:p>
          <a:p>
            <a:r>
              <a:rPr lang="en-GB" dirty="0">
                <a:solidFill>
                  <a:srgbClr val="FF0000"/>
                </a:solidFill>
              </a:rPr>
              <a:t>Jesus felt betrayed.</a:t>
            </a:r>
          </a:p>
          <a:p>
            <a:pPr marL="0" indent="0">
              <a:buNone/>
            </a:pPr>
            <a:r>
              <a:rPr lang="en-GB" dirty="0"/>
              <a:t>Link it to an action:</a:t>
            </a:r>
          </a:p>
          <a:p>
            <a:r>
              <a:rPr lang="en-GB" dirty="0">
                <a:solidFill>
                  <a:srgbClr val="FF0000"/>
                </a:solidFill>
              </a:rPr>
              <a:t>Betrayed</a:t>
            </a:r>
            <a:r>
              <a:rPr lang="en-GB" dirty="0"/>
              <a:t>, Jesus was forced to leave the Garden of Gethsemane.</a:t>
            </a:r>
          </a:p>
        </p:txBody>
      </p:sp>
    </p:spTree>
    <p:extLst>
      <p:ext uri="{BB962C8B-B14F-4D97-AF65-F5344CB8AC3E}">
        <p14:creationId xmlns:p14="http://schemas.microsoft.com/office/powerpoint/2010/main" val="419175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3D29A-DF57-4487-B3BB-32B70D0F4FF9}"/>
              </a:ext>
            </a:extLst>
          </p:cNvPr>
          <p:cNvSpPr>
            <a:spLocks noGrp="1"/>
          </p:cNvSpPr>
          <p:nvPr>
            <p:ph type="title"/>
          </p:nvPr>
        </p:nvSpPr>
        <p:spPr>
          <a:xfrm>
            <a:off x="838200" y="365125"/>
            <a:ext cx="10515600" cy="4012003"/>
          </a:xfrm>
        </p:spPr>
        <p:txBody>
          <a:bodyPr>
            <a:normAutofit/>
          </a:bodyPr>
          <a:lstStyle/>
          <a:p>
            <a:r>
              <a:rPr lang="en-GB" dirty="0"/>
              <a:t>The next five pages are reproduced from Twinkl’s </a:t>
            </a:r>
            <a:r>
              <a:rPr lang="en-GB" dirty="0" err="1"/>
              <a:t>ebook</a:t>
            </a:r>
            <a:r>
              <a:rPr lang="en-GB" dirty="0"/>
              <a:t>, ‘The Easter Story,’ which we started reading yesterday.</a:t>
            </a:r>
            <a:br>
              <a:rPr lang="en-GB" dirty="0"/>
            </a:br>
            <a:endParaRPr lang="en-GB" dirty="0"/>
          </a:p>
        </p:txBody>
      </p:sp>
    </p:spTree>
    <p:extLst>
      <p:ext uri="{BB962C8B-B14F-4D97-AF65-F5344CB8AC3E}">
        <p14:creationId xmlns:p14="http://schemas.microsoft.com/office/powerpoint/2010/main" val="1746661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E8E275-5FAF-4595-989D-751FAD4354CE}"/>
              </a:ext>
            </a:extLst>
          </p:cNvPr>
          <p:cNvSpPr>
            <a:spLocks noGrp="1"/>
          </p:cNvSpPr>
          <p:nvPr>
            <p:ph type="title"/>
          </p:nvPr>
        </p:nvSpPr>
        <p:spPr>
          <a:xfrm>
            <a:off x="838200" y="365126"/>
            <a:ext cx="10515600" cy="104432"/>
          </a:xfrm>
        </p:spPr>
        <p:txBody>
          <a:bodyPr>
            <a:normAutofit fontScale="90000"/>
          </a:bodyPr>
          <a:lstStyle/>
          <a:p>
            <a:endParaRPr lang="en-GB" dirty="0"/>
          </a:p>
        </p:txBody>
      </p:sp>
      <p:pic>
        <p:nvPicPr>
          <p:cNvPr id="7" name="Content Placeholder 6">
            <a:extLst>
              <a:ext uri="{FF2B5EF4-FFF2-40B4-BE49-F238E27FC236}">
                <a16:creationId xmlns:a16="http://schemas.microsoft.com/office/drawing/2014/main" id="{5A8876B4-7DA0-4337-819B-A236383DE485}"/>
              </a:ext>
            </a:extLst>
          </p:cNvPr>
          <p:cNvPicPr>
            <a:picLocks noGrp="1" noChangeAspect="1"/>
          </p:cNvPicPr>
          <p:nvPr>
            <p:ph sz="half" idx="1"/>
          </p:nvPr>
        </p:nvPicPr>
        <p:blipFill>
          <a:blip r:embed="rId2"/>
          <a:stretch>
            <a:fillRect/>
          </a:stretch>
        </p:blipFill>
        <p:spPr>
          <a:xfrm>
            <a:off x="359635" y="976184"/>
            <a:ext cx="6319668" cy="5881816"/>
          </a:xfrm>
          <a:prstGeom prst="rect">
            <a:avLst/>
          </a:prstGeom>
        </p:spPr>
      </p:pic>
      <p:pic>
        <p:nvPicPr>
          <p:cNvPr id="8" name="Content Placeholder 7">
            <a:extLst>
              <a:ext uri="{FF2B5EF4-FFF2-40B4-BE49-F238E27FC236}">
                <a16:creationId xmlns:a16="http://schemas.microsoft.com/office/drawing/2014/main" id="{1E849D7B-268C-4A2F-9F7A-498445A2CB40}"/>
              </a:ext>
            </a:extLst>
          </p:cNvPr>
          <p:cNvPicPr>
            <a:picLocks noGrp="1" noChangeAspect="1"/>
          </p:cNvPicPr>
          <p:nvPr>
            <p:ph sz="half" idx="2"/>
          </p:nvPr>
        </p:nvPicPr>
        <p:blipFill>
          <a:blip r:embed="rId3"/>
          <a:stretch>
            <a:fillRect/>
          </a:stretch>
        </p:blipFill>
        <p:spPr>
          <a:xfrm>
            <a:off x="6619105" y="1218322"/>
            <a:ext cx="4304267" cy="5507077"/>
          </a:xfrm>
          <a:prstGeom prst="rect">
            <a:avLst/>
          </a:prstGeom>
        </p:spPr>
      </p:pic>
    </p:spTree>
    <p:extLst>
      <p:ext uri="{BB962C8B-B14F-4D97-AF65-F5344CB8AC3E}">
        <p14:creationId xmlns:p14="http://schemas.microsoft.com/office/powerpoint/2010/main" val="276766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F594E7D-72D6-471B-A9C1-2B6B66FBB089}"/>
              </a:ext>
            </a:extLst>
          </p:cNvPr>
          <p:cNvPicPr>
            <a:picLocks noGrp="1" noChangeAspect="1"/>
          </p:cNvPicPr>
          <p:nvPr>
            <p:ph sz="half" idx="2"/>
          </p:nvPr>
        </p:nvPicPr>
        <p:blipFill>
          <a:blip r:embed="rId2"/>
          <a:stretch>
            <a:fillRect/>
          </a:stretch>
        </p:blipFill>
        <p:spPr>
          <a:xfrm>
            <a:off x="1742303" y="674129"/>
            <a:ext cx="10204622" cy="6584778"/>
          </a:xfrm>
          <a:prstGeom prst="rect">
            <a:avLst/>
          </a:prstGeom>
        </p:spPr>
      </p:pic>
      <p:sp>
        <p:nvSpPr>
          <p:cNvPr id="2" name="Title 1">
            <a:extLst>
              <a:ext uri="{FF2B5EF4-FFF2-40B4-BE49-F238E27FC236}">
                <a16:creationId xmlns:a16="http://schemas.microsoft.com/office/drawing/2014/main" id="{B6AA09C4-1E7B-4CCF-B365-595C5B017A55}"/>
              </a:ext>
            </a:extLst>
          </p:cNvPr>
          <p:cNvSpPr>
            <a:spLocks noGrp="1"/>
          </p:cNvSpPr>
          <p:nvPr>
            <p:ph type="title"/>
          </p:nvPr>
        </p:nvSpPr>
        <p:spPr>
          <a:xfrm>
            <a:off x="838200" y="365126"/>
            <a:ext cx="10515600" cy="203286"/>
          </a:xfrm>
        </p:spPr>
        <p:txBody>
          <a:bodyPr>
            <a:normAutofit fontScale="90000"/>
          </a:bodyPr>
          <a:lstStyle/>
          <a:p>
            <a:endParaRPr lang="en-GB" dirty="0"/>
          </a:p>
        </p:txBody>
      </p:sp>
      <p:pic>
        <p:nvPicPr>
          <p:cNvPr id="5" name="Content Placeholder 4">
            <a:extLst>
              <a:ext uri="{FF2B5EF4-FFF2-40B4-BE49-F238E27FC236}">
                <a16:creationId xmlns:a16="http://schemas.microsoft.com/office/drawing/2014/main" id="{EA11152E-0120-4165-9E51-3382D6135E46}"/>
              </a:ext>
            </a:extLst>
          </p:cNvPr>
          <p:cNvPicPr>
            <a:picLocks noGrp="1" noChangeAspect="1"/>
          </p:cNvPicPr>
          <p:nvPr>
            <p:ph sz="half" idx="1"/>
          </p:nvPr>
        </p:nvPicPr>
        <p:blipFill>
          <a:blip r:embed="rId3"/>
          <a:stretch>
            <a:fillRect/>
          </a:stretch>
        </p:blipFill>
        <p:spPr>
          <a:xfrm>
            <a:off x="368643" y="816665"/>
            <a:ext cx="5916336" cy="3149853"/>
          </a:xfrm>
          <a:prstGeom prst="rect">
            <a:avLst/>
          </a:prstGeom>
        </p:spPr>
      </p:pic>
    </p:spTree>
    <p:extLst>
      <p:ext uri="{BB962C8B-B14F-4D97-AF65-F5344CB8AC3E}">
        <p14:creationId xmlns:p14="http://schemas.microsoft.com/office/powerpoint/2010/main" val="898556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5759E-FB36-4DCD-8B8E-BD7C4402D64D}"/>
              </a:ext>
            </a:extLst>
          </p:cNvPr>
          <p:cNvSpPr>
            <a:spLocks noGrp="1"/>
          </p:cNvSpPr>
          <p:nvPr>
            <p:ph type="title"/>
          </p:nvPr>
        </p:nvSpPr>
        <p:spPr>
          <a:xfrm>
            <a:off x="838200" y="365126"/>
            <a:ext cx="10515600" cy="315912"/>
          </a:xfrm>
        </p:spPr>
        <p:txBody>
          <a:bodyPr>
            <a:normAutofit fontScale="90000"/>
          </a:bodyPr>
          <a:lstStyle/>
          <a:p>
            <a:endParaRPr lang="en-GB" dirty="0"/>
          </a:p>
        </p:txBody>
      </p:sp>
      <p:pic>
        <p:nvPicPr>
          <p:cNvPr id="5" name="Content Placeholder 4">
            <a:extLst>
              <a:ext uri="{FF2B5EF4-FFF2-40B4-BE49-F238E27FC236}">
                <a16:creationId xmlns:a16="http://schemas.microsoft.com/office/drawing/2014/main" id="{9B1B0804-D864-4AF1-A2D1-A7EC83E6A299}"/>
              </a:ext>
            </a:extLst>
          </p:cNvPr>
          <p:cNvPicPr>
            <a:picLocks noGrp="1" noChangeAspect="1"/>
          </p:cNvPicPr>
          <p:nvPr>
            <p:ph sz="half" idx="1"/>
          </p:nvPr>
        </p:nvPicPr>
        <p:blipFill>
          <a:blip r:embed="rId2"/>
          <a:stretch>
            <a:fillRect/>
          </a:stretch>
        </p:blipFill>
        <p:spPr>
          <a:xfrm>
            <a:off x="624317" y="210065"/>
            <a:ext cx="5395484" cy="6455804"/>
          </a:xfrm>
          <a:prstGeom prst="rect">
            <a:avLst/>
          </a:prstGeom>
        </p:spPr>
      </p:pic>
      <p:pic>
        <p:nvPicPr>
          <p:cNvPr id="6" name="Content Placeholder 5">
            <a:extLst>
              <a:ext uri="{FF2B5EF4-FFF2-40B4-BE49-F238E27FC236}">
                <a16:creationId xmlns:a16="http://schemas.microsoft.com/office/drawing/2014/main" id="{A00F1705-B9AC-48C1-87EF-406111384333}"/>
              </a:ext>
            </a:extLst>
          </p:cNvPr>
          <p:cNvPicPr>
            <a:picLocks noGrp="1" noChangeAspect="1"/>
          </p:cNvPicPr>
          <p:nvPr>
            <p:ph sz="half" idx="2"/>
          </p:nvPr>
        </p:nvPicPr>
        <p:blipFill>
          <a:blip r:embed="rId3"/>
          <a:stretch>
            <a:fillRect/>
          </a:stretch>
        </p:blipFill>
        <p:spPr>
          <a:xfrm>
            <a:off x="6172201" y="365126"/>
            <a:ext cx="4581953" cy="6080921"/>
          </a:xfrm>
          <a:prstGeom prst="rect">
            <a:avLst/>
          </a:prstGeom>
        </p:spPr>
      </p:pic>
    </p:spTree>
    <p:extLst>
      <p:ext uri="{BB962C8B-B14F-4D97-AF65-F5344CB8AC3E}">
        <p14:creationId xmlns:p14="http://schemas.microsoft.com/office/powerpoint/2010/main" val="1213272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266A82-DFEF-4D15-8852-41396E96AC6C}"/>
              </a:ext>
            </a:extLst>
          </p:cNvPr>
          <p:cNvPicPr>
            <a:picLocks noChangeAspect="1"/>
          </p:cNvPicPr>
          <p:nvPr/>
        </p:nvPicPr>
        <p:blipFill>
          <a:blip r:embed="rId2"/>
          <a:stretch>
            <a:fillRect/>
          </a:stretch>
        </p:blipFill>
        <p:spPr>
          <a:xfrm>
            <a:off x="1020034" y="1409314"/>
            <a:ext cx="10151932" cy="4039372"/>
          </a:xfrm>
          <a:prstGeom prst="rect">
            <a:avLst/>
          </a:prstGeom>
        </p:spPr>
      </p:pic>
    </p:spTree>
    <p:extLst>
      <p:ext uri="{BB962C8B-B14F-4D97-AF65-F5344CB8AC3E}">
        <p14:creationId xmlns:p14="http://schemas.microsoft.com/office/powerpoint/2010/main" val="144313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0518B-AF2F-4F87-A543-FD7AA3402C81}"/>
              </a:ext>
            </a:extLst>
          </p:cNvPr>
          <p:cNvSpPr>
            <a:spLocks noGrp="1"/>
          </p:cNvSpPr>
          <p:nvPr>
            <p:ph type="title"/>
          </p:nvPr>
        </p:nvSpPr>
        <p:spPr/>
        <p:txBody>
          <a:bodyPr/>
          <a:lstStyle/>
          <a:p>
            <a:r>
              <a:rPr lang="en-GB" dirty="0"/>
              <a:t>Now you have read that part of the story from the book, we are ready to write.</a:t>
            </a:r>
          </a:p>
        </p:txBody>
      </p:sp>
      <p:sp>
        <p:nvSpPr>
          <p:cNvPr id="4" name="Content Placeholder 3">
            <a:extLst>
              <a:ext uri="{FF2B5EF4-FFF2-40B4-BE49-F238E27FC236}">
                <a16:creationId xmlns:a16="http://schemas.microsoft.com/office/drawing/2014/main" id="{3B776F6C-F1B6-4254-8C1D-F8D7A04D671F}"/>
              </a:ext>
            </a:extLst>
          </p:cNvPr>
          <p:cNvSpPr>
            <a:spLocks noGrp="1"/>
          </p:cNvSpPr>
          <p:nvPr>
            <p:ph sz="half" idx="2"/>
          </p:nvPr>
        </p:nvSpPr>
        <p:spPr>
          <a:xfrm>
            <a:off x="5263978" y="1825625"/>
            <a:ext cx="6089822" cy="4351338"/>
          </a:xfrm>
        </p:spPr>
        <p:txBody>
          <a:bodyPr/>
          <a:lstStyle/>
          <a:p>
            <a:pPr marL="0" indent="0">
              <a:buNone/>
            </a:pPr>
            <a:r>
              <a:rPr lang="en-GB" dirty="0"/>
              <a:t>This is the part where Jesus has left the table of their Passover meal and has gone into the Garden of Gethsemane to pray.</a:t>
            </a:r>
          </a:p>
          <a:p>
            <a:pPr marL="0" indent="0">
              <a:buNone/>
            </a:pPr>
            <a:r>
              <a:rPr lang="en-GB" dirty="0"/>
              <a:t>Vocabulary you will need:</a:t>
            </a:r>
          </a:p>
          <a:p>
            <a:pPr marL="0" indent="0">
              <a:buNone/>
            </a:pPr>
            <a:r>
              <a:rPr lang="en-GB" dirty="0"/>
              <a:t>Olive trees, almond blossom, troubled, feverishly prayed, disciples, darkness of night broken, burning torches, golden light flooded the garden.</a:t>
            </a:r>
          </a:p>
          <a:p>
            <a:pPr marL="0" indent="0">
              <a:buNone/>
            </a:pPr>
            <a:endParaRPr lang="en-GB" dirty="0"/>
          </a:p>
        </p:txBody>
      </p:sp>
      <p:pic>
        <p:nvPicPr>
          <p:cNvPr id="5" name="Content Placeholder 7">
            <a:extLst>
              <a:ext uri="{FF2B5EF4-FFF2-40B4-BE49-F238E27FC236}">
                <a16:creationId xmlns:a16="http://schemas.microsoft.com/office/drawing/2014/main" id="{5C1376D6-F877-4313-BD70-2E50E5074341}"/>
              </a:ext>
            </a:extLst>
          </p:cNvPr>
          <p:cNvPicPr>
            <a:picLocks noGrp="1" noChangeAspect="1"/>
          </p:cNvPicPr>
          <p:nvPr>
            <p:ph sz="half" idx="1"/>
          </p:nvPr>
        </p:nvPicPr>
        <p:blipFill>
          <a:blip r:embed="rId2"/>
          <a:stretch>
            <a:fillRect/>
          </a:stretch>
        </p:blipFill>
        <p:spPr>
          <a:xfrm>
            <a:off x="1728522" y="1825625"/>
            <a:ext cx="3400955" cy="4351338"/>
          </a:xfrm>
          <a:prstGeom prst="rect">
            <a:avLst/>
          </a:prstGeom>
        </p:spPr>
      </p:pic>
    </p:spTree>
    <p:extLst>
      <p:ext uri="{BB962C8B-B14F-4D97-AF65-F5344CB8AC3E}">
        <p14:creationId xmlns:p14="http://schemas.microsoft.com/office/powerpoint/2010/main" val="3453884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AC246-BA7C-46A3-BB34-558CCDD18299}"/>
              </a:ext>
            </a:extLst>
          </p:cNvPr>
          <p:cNvSpPr>
            <a:spLocks noGrp="1"/>
          </p:cNvSpPr>
          <p:nvPr>
            <p:ph type="title"/>
          </p:nvPr>
        </p:nvSpPr>
        <p:spPr/>
        <p:txBody>
          <a:bodyPr>
            <a:normAutofit fontScale="90000"/>
          </a:bodyPr>
          <a:lstStyle/>
          <a:p>
            <a:r>
              <a:rPr lang="en-GB" dirty="0"/>
              <a:t>In your next paragraph, you need to tell the reader of the soldiers and priests who entered to arrest Jesus.</a:t>
            </a:r>
          </a:p>
        </p:txBody>
      </p:sp>
      <p:pic>
        <p:nvPicPr>
          <p:cNvPr id="5" name="Content Placeholder 4">
            <a:extLst>
              <a:ext uri="{FF2B5EF4-FFF2-40B4-BE49-F238E27FC236}">
                <a16:creationId xmlns:a16="http://schemas.microsoft.com/office/drawing/2014/main" id="{74F2A2C8-103E-492B-A926-DC53AC8890D3}"/>
              </a:ext>
            </a:extLst>
          </p:cNvPr>
          <p:cNvPicPr>
            <a:picLocks noGrp="1" noChangeAspect="1"/>
          </p:cNvPicPr>
          <p:nvPr>
            <p:ph sz="half" idx="1"/>
          </p:nvPr>
        </p:nvPicPr>
        <p:blipFill>
          <a:blip r:embed="rId2"/>
          <a:stretch>
            <a:fillRect/>
          </a:stretch>
        </p:blipFill>
        <p:spPr>
          <a:xfrm>
            <a:off x="234778" y="1887964"/>
            <a:ext cx="5785022" cy="4080350"/>
          </a:xfrm>
          <a:prstGeom prst="rect">
            <a:avLst/>
          </a:prstGeom>
        </p:spPr>
      </p:pic>
      <p:sp>
        <p:nvSpPr>
          <p:cNvPr id="4" name="Content Placeholder 3">
            <a:extLst>
              <a:ext uri="{FF2B5EF4-FFF2-40B4-BE49-F238E27FC236}">
                <a16:creationId xmlns:a16="http://schemas.microsoft.com/office/drawing/2014/main" id="{7D10C297-E82D-4A00-A6F5-3FCB9FDB9F28}"/>
              </a:ext>
            </a:extLst>
          </p:cNvPr>
          <p:cNvSpPr>
            <a:spLocks noGrp="1"/>
          </p:cNvSpPr>
          <p:nvPr>
            <p:ph sz="half" idx="2"/>
          </p:nvPr>
        </p:nvSpPr>
        <p:spPr/>
        <p:txBody>
          <a:bodyPr/>
          <a:lstStyle/>
          <a:p>
            <a:pPr marL="0" indent="0">
              <a:buNone/>
            </a:pPr>
            <a:r>
              <a:rPr lang="en-GB" dirty="0"/>
              <a:t>Vocabulary you will need:</a:t>
            </a:r>
          </a:p>
          <a:p>
            <a:pPr marL="0" indent="0">
              <a:buNone/>
            </a:pPr>
            <a:r>
              <a:rPr lang="en-GB" dirty="0"/>
              <a:t>Soldiers, priests, Judas, signal, seized Jesus, marched him out, disciples fled.</a:t>
            </a:r>
          </a:p>
          <a:p>
            <a:pPr marL="0" indent="0">
              <a:buNone/>
            </a:pPr>
            <a:endParaRPr lang="en-GB" dirty="0"/>
          </a:p>
          <a:p>
            <a:pPr marL="0" indent="0">
              <a:buNone/>
            </a:pPr>
            <a:r>
              <a:rPr lang="en-GB" dirty="0">
                <a:solidFill>
                  <a:srgbClr val="FF0000"/>
                </a:solidFill>
              </a:rPr>
              <a:t>Think how you can weave feelings into this stage.</a:t>
            </a:r>
          </a:p>
        </p:txBody>
      </p:sp>
      <p:sp>
        <p:nvSpPr>
          <p:cNvPr id="7" name="TextBox 6">
            <a:extLst>
              <a:ext uri="{FF2B5EF4-FFF2-40B4-BE49-F238E27FC236}">
                <a16:creationId xmlns:a16="http://schemas.microsoft.com/office/drawing/2014/main" id="{4F7EC6F1-D32C-41D8-9713-FEA1E403B5F4}"/>
              </a:ext>
            </a:extLst>
          </p:cNvPr>
          <p:cNvSpPr txBox="1"/>
          <p:nvPr/>
        </p:nvSpPr>
        <p:spPr>
          <a:xfrm>
            <a:off x="556055" y="2162432"/>
            <a:ext cx="1989438" cy="111210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1463116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453</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English and RE:  Tuesday, 31st March, 2020</vt:lpstr>
      <vt:lpstr>Today, we will cover the part of the story which sees Jesus being arrested in the Garden of Gethsemane up to the point where the crowd chant for Jesus to be crucified.</vt:lpstr>
      <vt:lpstr>The next five pages are reproduced from Twinkl’s ebook, ‘The Easter Story,’ which we started reading yesterday. </vt:lpstr>
      <vt:lpstr>PowerPoint Presentation</vt:lpstr>
      <vt:lpstr>PowerPoint Presentation</vt:lpstr>
      <vt:lpstr>PowerPoint Presentation</vt:lpstr>
      <vt:lpstr>PowerPoint Presentation</vt:lpstr>
      <vt:lpstr>Now you have read that part of the story from the book, we are ready to write.</vt:lpstr>
      <vt:lpstr>In your next paragraph, you need to tell the reader of the soldiers and priests who entered to arrest Jesus.</vt:lpstr>
      <vt:lpstr>Your next paragraph, takes us to the Palace of Caiaphus where Jesus was taken and Peter followed.</vt:lpstr>
      <vt:lpstr>Your next paragraph, begins with, ‘The following morning, …’</vt:lpstr>
      <vt:lpstr>Well done!   You should now have at least four clearly written paragraphs with important parts of the story and the feelings of characters woven through the action. Remember direct speech will need a new paragraph so you may well have several more paragraphs by the end of today’s write. My example has six paragraphs to cover these four sections of the story.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and RE:  Tuesday, 31st March, 2020</dc:title>
  <dc:creator>Fiona Chapman</dc:creator>
  <cp:lastModifiedBy>Fiona Chapman</cp:lastModifiedBy>
  <cp:revision>13</cp:revision>
  <dcterms:created xsi:type="dcterms:W3CDTF">2020-03-28T15:38:23Z</dcterms:created>
  <dcterms:modified xsi:type="dcterms:W3CDTF">2020-03-30T15:13:55Z</dcterms:modified>
</cp:coreProperties>
</file>