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5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19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1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32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9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2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0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79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85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9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25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913A9-AE15-4BD2-B845-83A8657DD6A6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0C0C-ECDD-46EA-A1D4-426AD5532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67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3_2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59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4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89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5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39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5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279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5_0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28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5_0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02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5_1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14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5_17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75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5_4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7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2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91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3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9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3_4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3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028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4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1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4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69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5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571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6_5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730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0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186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0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33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1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10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17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17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2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65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3_4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866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2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084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2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92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3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216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3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932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39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3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4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75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4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24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5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104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5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966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7_59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23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3_49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820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8_2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337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8_3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524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8_5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059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8_5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950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0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109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0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946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35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53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3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644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4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242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4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62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0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80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4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891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5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844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53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439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9_5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958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0_0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531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0_1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666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0_3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921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0_3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8142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0_4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39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1_3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62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1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2365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1_4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075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1_47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14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2_09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646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2_1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49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2_37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602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2_4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887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2_5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2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0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25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0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930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12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72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26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820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21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6855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2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899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4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1144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47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079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3_5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310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24_08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52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34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17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20_14_40-Fire safety and non-fire emergencies induction - Internet Expl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1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Marks Primary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Applegate</dc:creator>
  <cp:lastModifiedBy>Charles Applegate</cp:lastModifiedBy>
  <cp:revision>1</cp:revision>
  <dcterms:created xsi:type="dcterms:W3CDTF">2020-03-26T20:41:57Z</dcterms:created>
  <dcterms:modified xsi:type="dcterms:W3CDTF">2020-03-26T20:42:19Z</dcterms:modified>
</cp:coreProperties>
</file>