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65" r:id="rId12"/>
    <p:sldId id="26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6FD0-6938-4EAD-A8B9-27870399F63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13BB-5877-4D5F-B15A-81276740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5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9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4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3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4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9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0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F5AC-FB97-4CEF-9E6C-8AD0550957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4412-1919-445F-AD40-8193241D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89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BZJGSgyV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60DlZh4G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1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1524000" y="0"/>
            <a:ext cx="8998634" cy="6858000"/>
          </a:xfrm>
          <a:prstGeom prst="rect">
            <a:avLst/>
          </a:prstGeom>
        </p:spPr>
      </p:pic>
      <p:pic>
        <p:nvPicPr>
          <p:cNvPr id="3" name="Classic Fm Music For Babies - Classic Fm Music For Babies - 06 - Einau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2634" y="565638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9926" y="4740812"/>
            <a:ext cx="155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Music for the beginning of Worship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FBZJGSgy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4073" y="210416"/>
            <a:ext cx="11471563" cy="6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1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/>
          <a:stretch/>
        </p:blipFill>
        <p:spPr>
          <a:xfrm>
            <a:off x="1524000" y="0"/>
            <a:ext cx="9047018" cy="6858000"/>
          </a:xfrm>
          <a:prstGeom prst="rect">
            <a:avLst/>
          </a:prstGeom>
        </p:spPr>
      </p:pic>
      <p:pic>
        <p:nvPicPr>
          <p:cNvPr id="3" name="Classic Fm Music For Babies - Classic Fm Music For Babies - 06 - Einau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410" y="537447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1913" y="4269325"/>
            <a:ext cx="132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Music for the end of Worship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650" y="0"/>
            <a:ext cx="338265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Boring Boring" pitchFamily="2" charset="0"/>
              </a:rPr>
              <a:t>Peace be with you</a:t>
            </a:r>
          </a:p>
          <a:p>
            <a:r>
              <a:rPr lang="en-GB" sz="3600" b="1" dirty="0" smtClean="0">
                <a:latin typeface="Boring Boring" pitchFamily="2" charset="0"/>
              </a:rPr>
              <a:t>And also with you</a:t>
            </a:r>
            <a:endParaRPr lang="en-GB" sz="3600" b="1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/>
          <a:stretch/>
        </p:blipFill>
        <p:spPr>
          <a:xfrm>
            <a:off x="1524000" y="0"/>
            <a:ext cx="9074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/>
          <a:stretch/>
        </p:blipFill>
        <p:spPr>
          <a:xfrm>
            <a:off x="1524000" y="0"/>
            <a:ext cx="904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/>
          <a:stretch/>
        </p:blipFill>
        <p:spPr>
          <a:xfrm>
            <a:off x="1524000" y="0"/>
            <a:ext cx="9026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4" y="138546"/>
            <a:ext cx="11845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Boring Boring" pitchFamily="2" charset="0"/>
              </a:rPr>
              <a:t>Have a read or listen to the story of the Selfish </a:t>
            </a:r>
            <a:r>
              <a:rPr lang="en-GB" sz="4400" dirty="0" smtClean="0">
                <a:solidFill>
                  <a:srgbClr val="FF0000"/>
                </a:solidFill>
                <a:latin typeface="Boring Boring" pitchFamily="2" charset="0"/>
              </a:rPr>
              <a:t>Crocodile.</a:t>
            </a:r>
            <a:endParaRPr lang="en-GB" sz="4400" dirty="0" smtClean="0">
              <a:solidFill>
                <a:srgbClr val="FF0000"/>
              </a:solidFill>
              <a:latin typeface="Boring Boring" pitchFamily="2" charset="0"/>
            </a:endParaRPr>
          </a:p>
        </p:txBody>
      </p:sp>
      <p:pic>
        <p:nvPicPr>
          <p:cNvPr id="2" name="tB60DlZh4G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5854" y="907987"/>
            <a:ext cx="10460182" cy="5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99443"/>
            <a:ext cx="118317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F0"/>
                </a:solidFill>
                <a:latin typeface="Boring Boring" pitchFamily="2" charset="0"/>
              </a:rPr>
              <a:t>How did the mouse show kindness? </a:t>
            </a:r>
          </a:p>
          <a:p>
            <a:pPr algn="ctr"/>
            <a:r>
              <a:rPr lang="en-GB" sz="6000" dirty="0">
                <a:solidFill>
                  <a:srgbClr val="00B050"/>
                </a:solidFill>
                <a:latin typeface="Boring Boring" pitchFamily="2" charset="0"/>
              </a:rPr>
              <a:t>Did he have to do that? </a:t>
            </a:r>
            <a:endParaRPr lang="en-GB" sz="6000" dirty="0" smtClean="0">
              <a:solidFill>
                <a:srgbClr val="00B050"/>
              </a:solidFill>
              <a:latin typeface="Boring Boring" pitchFamily="2" charset="0"/>
            </a:endParaRPr>
          </a:p>
          <a:p>
            <a:pPr algn="ctr"/>
            <a:r>
              <a:rPr lang="en-GB" sz="6000" dirty="0" smtClean="0">
                <a:solidFill>
                  <a:srgbClr val="FF0000"/>
                </a:solidFill>
                <a:latin typeface="Boring Boring" pitchFamily="2" charset="0"/>
              </a:rPr>
              <a:t>Do you think the mouse was brave?</a:t>
            </a:r>
            <a:endParaRPr lang="en-GB" sz="6000" dirty="0">
              <a:solidFill>
                <a:srgbClr val="FF0000"/>
              </a:solidFill>
              <a:latin typeface="Boring Boring" pitchFamily="2" charset="0"/>
            </a:endParaRPr>
          </a:p>
          <a:p>
            <a:pPr algn="ctr"/>
            <a:r>
              <a:rPr lang="en-GB" sz="6000" dirty="0">
                <a:solidFill>
                  <a:srgbClr val="00B0F0"/>
                </a:solidFill>
                <a:latin typeface="Boring Boring" pitchFamily="2" charset="0"/>
              </a:rPr>
              <a:t>Did the crocodile show kindness at all in the story</a:t>
            </a:r>
            <a:r>
              <a:rPr lang="en-GB" sz="6000" dirty="0" smtClean="0">
                <a:solidFill>
                  <a:srgbClr val="00B0F0"/>
                </a:solidFill>
                <a:latin typeface="Boring Boring" pitchFamily="2" charset="0"/>
              </a:rPr>
              <a:t>?</a:t>
            </a:r>
          </a:p>
          <a:p>
            <a:pPr algn="ctr"/>
            <a:r>
              <a:rPr lang="en-GB" sz="6000" dirty="0" smtClean="0">
                <a:solidFill>
                  <a:srgbClr val="00B050"/>
                </a:solidFill>
                <a:latin typeface="Boring Boring" pitchFamily="2" charset="0"/>
              </a:rPr>
              <a:t>How do you think the crocodile feels at the end of the story?</a:t>
            </a:r>
            <a:endParaRPr lang="en-GB" sz="6000" dirty="0">
              <a:solidFill>
                <a:srgbClr val="00B050"/>
              </a:solidFill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worship for Home Learning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330036"/>
            <a:ext cx="6068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Boring Boring" pitchFamily="2" charset="0"/>
              </a:rPr>
              <a:t>Have a go at playing the kindness game with someone in your house. </a:t>
            </a:r>
          </a:p>
          <a:p>
            <a:endParaRPr lang="en-GB" sz="4000" dirty="0">
              <a:solidFill>
                <a:schemeClr val="bg1"/>
              </a:solidFill>
              <a:latin typeface="Boring Boring" pitchFamily="2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Boring Boring" pitchFamily="2" charset="0"/>
              </a:rPr>
              <a:t>A bigger version is linked on the website.  </a:t>
            </a:r>
            <a:endParaRPr lang="en-GB" sz="4000" dirty="0">
              <a:solidFill>
                <a:schemeClr val="bg1"/>
              </a:solidFill>
              <a:latin typeface="Boring Bor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72" y="0"/>
            <a:ext cx="491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103</Words>
  <Application>Microsoft Office PowerPoint</Application>
  <PresentationFormat>Widescreen</PresentationFormat>
  <Paragraphs>13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Boring Boring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Miriam.Hearn</dc:creator>
  <cp:lastModifiedBy>alice.jamieson</cp:lastModifiedBy>
  <cp:revision>9</cp:revision>
  <dcterms:created xsi:type="dcterms:W3CDTF">2020-03-18T21:34:20Z</dcterms:created>
  <dcterms:modified xsi:type="dcterms:W3CDTF">2020-03-24T14:07:06Z</dcterms:modified>
</cp:coreProperties>
</file>