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3702-B4AD-4330-AB2D-F2714CA02CE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5B04-E7EB-4DE4-AFFD-AB4D8A2DC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0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3702-B4AD-4330-AB2D-F2714CA02CE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5B04-E7EB-4DE4-AFFD-AB4D8A2DC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59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3702-B4AD-4330-AB2D-F2714CA02CE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5B04-E7EB-4DE4-AFFD-AB4D8A2DC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428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3702-B4AD-4330-AB2D-F2714CA02CE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5B04-E7EB-4DE4-AFFD-AB4D8A2DC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00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3702-B4AD-4330-AB2D-F2714CA02CE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5B04-E7EB-4DE4-AFFD-AB4D8A2DC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339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3702-B4AD-4330-AB2D-F2714CA02CE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5B04-E7EB-4DE4-AFFD-AB4D8A2DC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8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3702-B4AD-4330-AB2D-F2714CA02CE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5B04-E7EB-4DE4-AFFD-AB4D8A2DC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98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3702-B4AD-4330-AB2D-F2714CA02CE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5B04-E7EB-4DE4-AFFD-AB4D8A2DC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562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3702-B4AD-4330-AB2D-F2714CA02CE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5B04-E7EB-4DE4-AFFD-AB4D8A2DC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908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3702-B4AD-4330-AB2D-F2714CA02CE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5B04-E7EB-4DE4-AFFD-AB4D8A2DC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600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3702-B4AD-4330-AB2D-F2714CA02CE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5B04-E7EB-4DE4-AFFD-AB4D8A2DC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138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C3702-B4AD-4330-AB2D-F2714CA02CE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F5B04-E7EB-4DE4-AFFD-AB4D8A2DC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17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Maths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0160" y="3706541"/>
            <a:ext cx="9936480" cy="1655762"/>
          </a:xfrm>
        </p:spPr>
        <p:txBody>
          <a:bodyPr/>
          <a:lstStyle/>
          <a:p>
            <a:r>
              <a:rPr lang="en-GB" b="1" u="sng" dirty="0" smtClean="0"/>
              <a:t>I </a:t>
            </a:r>
            <a:r>
              <a:rPr lang="en-GB" b="1" u="sng" dirty="0"/>
              <a:t>can find the difference between measurements on two different scales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8073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Success in Seven</a:t>
            </a:r>
            <a:endParaRPr lang="en-GB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48" y="2174368"/>
            <a:ext cx="3291703" cy="3079860"/>
          </a:xfrm>
        </p:spPr>
      </p:pic>
    </p:spTree>
    <p:extLst>
      <p:ext uri="{BB962C8B-B14F-4D97-AF65-F5344CB8AC3E}">
        <p14:creationId xmlns:p14="http://schemas.microsoft.com/office/powerpoint/2010/main" val="74898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Success in </a:t>
            </a:r>
            <a:r>
              <a:rPr lang="en-GB" dirty="0" smtClean="0"/>
              <a:t>Seven answers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1) 75/8 or  </a:t>
            </a:r>
            <a:r>
              <a:rPr lang="en-GB" sz="4000" dirty="0" smtClean="0"/>
              <a:t>9</a:t>
            </a:r>
            <a:r>
              <a:rPr lang="en-GB" dirty="0" smtClean="0"/>
              <a:t> 3/8</a:t>
            </a:r>
          </a:p>
          <a:p>
            <a:pPr marL="0" indent="0">
              <a:buNone/>
            </a:pPr>
            <a:r>
              <a:rPr lang="en-GB" dirty="0" smtClean="0"/>
              <a:t>2) 161 ½ </a:t>
            </a:r>
          </a:p>
          <a:p>
            <a:pPr marL="0" indent="0">
              <a:buNone/>
            </a:pPr>
            <a:r>
              <a:rPr lang="en-GB" dirty="0" smtClean="0"/>
              <a:t>3) 170</a:t>
            </a:r>
          </a:p>
          <a:p>
            <a:pPr marL="0" indent="0">
              <a:buNone/>
            </a:pPr>
            <a:r>
              <a:rPr lang="en-GB" dirty="0" smtClean="0"/>
              <a:t>4) 212</a:t>
            </a:r>
          </a:p>
          <a:p>
            <a:pPr marL="0" indent="0">
              <a:buNone/>
            </a:pPr>
            <a:r>
              <a:rPr lang="en-GB" dirty="0" smtClean="0"/>
              <a:t>5) 9/7 or </a:t>
            </a:r>
            <a:r>
              <a:rPr lang="en-GB" sz="3600" dirty="0" smtClean="0"/>
              <a:t>1</a:t>
            </a:r>
            <a:r>
              <a:rPr lang="en-GB" dirty="0" smtClean="0"/>
              <a:t> 2/7 </a:t>
            </a:r>
          </a:p>
          <a:p>
            <a:pPr marL="0" indent="0">
              <a:buNone/>
            </a:pPr>
            <a:r>
              <a:rPr lang="en-GB" dirty="0" smtClean="0"/>
              <a:t>6) 18/4 or </a:t>
            </a:r>
            <a:r>
              <a:rPr lang="en-GB" sz="3600" dirty="0" smtClean="0"/>
              <a:t>4</a:t>
            </a:r>
            <a:r>
              <a:rPr lang="en-GB" dirty="0" smtClean="0"/>
              <a:t> 2/4 or </a:t>
            </a:r>
            <a:r>
              <a:rPr lang="en-GB" sz="3600" dirty="0" smtClean="0"/>
              <a:t>4</a:t>
            </a:r>
            <a:r>
              <a:rPr lang="en-GB" dirty="0" smtClean="0"/>
              <a:t> 1/2</a:t>
            </a:r>
          </a:p>
          <a:p>
            <a:pPr marL="0" indent="0">
              <a:buNone/>
            </a:pPr>
            <a:r>
              <a:rPr lang="en-GB" dirty="0" smtClean="0"/>
              <a:t>7) 0.468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66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365125"/>
            <a:ext cx="9101291" cy="6216786"/>
          </a:xfrm>
        </p:spPr>
      </p:pic>
      <p:pic>
        <p:nvPicPr>
          <p:cNvPr id="7" name="1F850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53</Words>
  <Application>Microsoft Office PowerPoint</Application>
  <PresentationFormat>Widescreen</PresentationFormat>
  <Paragraphs>11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Maths</vt:lpstr>
      <vt:lpstr>Success in Seven</vt:lpstr>
      <vt:lpstr>Success in Seven answers</vt:lpstr>
      <vt:lpstr>PowerPoint Presentation</vt:lpstr>
    </vt:vector>
  </TitlesOfParts>
  <Company>St Marks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Maths</dc:title>
  <dc:creator>lizzie.durling</dc:creator>
  <cp:lastModifiedBy>lizzie.durling</cp:lastModifiedBy>
  <cp:revision>4</cp:revision>
  <dcterms:created xsi:type="dcterms:W3CDTF">2020-03-19T17:19:29Z</dcterms:created>
  <dcterms:modified xsi:type="dcterms:W3CDTF">2020-03-19T18:30:21Z</dcterms:modified>
</cp:coreProperties>
</file>