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26B4E4-56BE-44CB-9725-CA898F44859D}"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73807D-4F57-469E-86F8-9B7C5F04FBBD}" type="slidenum">
              <a:rPr lang="en-GB" smtClean="0"/>
              <a:t>‹#›</a:t>
            </a:fld>
            <a:endParaRPr lang="en-GB"/>
          </a:p>
        </p:txBody>
      </p:sp>
    </p:spTree>
    <p:extLst>
      <p:ext uri="{BB962C8B-B14F-4D97-AF65-F5344CB8AC3E}">
        <p14:creationId xmlns:p14="http://schemas.microsoft.com/office/powerpoint/2010/main" val="388481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26B4E4-56BE-44CB-9725-CA898F44859D}"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73807D-4F57-469E-86F8-9B7C5F04FBBD}" type="slidenum">
              <a:rPr lang="en-GB" smtClean="0"/>
              <a:t>‹#›</a:t>
            </a:fld>
            <a:endParaRPr lang="en-GB"/>
          </a:p>
        </p:txBody>
      </p:sp>
    </p:spTree>
    <p:extLst>
      <p:ext uri="{BB962C8B-B14F-4D97-AF65-F5344CB8AC3E}">
        <p14:creationId xmlns:p14="http://schemas.microsoft.com/office/powerpoint/2010/main" val="4077610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26B4E4-56BE-44CB-9725-CA898F44859D}"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73807D-4F57-469E-86F8-9B7C5F04FBBD}" type="slidenum">
              <a:rPr lang="en-GB" smtClean="0"/>
              <a:t>‹#›</a:t>
            </a:fld>
            <a:endParaRPr lang="en-GB"/>
          </a:p>
        </p:txBody>
      </p:sp>
    </p:spTree>
    <p:extLst>
      <p:ext uri="{BB962C8B-B14F-4D97-AF65-F5344CB8AC3E}">
        <p14:creationId xmlns:p14="http://schemas.microsoft.com/office/powerpoint/2010/main" val="47620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26B4E4-56BE-44CB-9725-CA898F44859D}"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73807D-4F57-469E-86F8-9B7C5F04FBBD}" type="slidenum">
              <a:rPr lang="en-GB" smtClean="0"/>
              <a:t>‹#›</a:t>
            </a:fld>
            <a:endParaRPr lang="en-GB"/>
          </a:p>
        </p:txBody>
      </p:sp>
    </p:spTree>
    <p:extLst>
      <p:ext uri="{BB962C8B-B14F-4D97-AF65-F5344CB8AC3E}">
        <p14:creationId xmlns:p14="http://schemas.microsoft.com/office/powerpoint/2010/main" val="1580780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26B4E4-56BE-44CB-9725-CA898F44859D}"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73807D-4F57-469E-86F8-9B7C5F04FBBD}" type="slidenum">
              <a:rPr lang="en-GB" smtClean="0"/>
              <a:t>‹#›</a:t>
            </a:fld>
            <a:endParaRPr lang="en-GB"/>
          </a:p>
        </p:txBody>
      </p:sp>
    </p:spTree>
    <p:extLst>
      <p:ext uri="{BB962C8B-B14F-4D97-AF65-F5344CB8AC3E}">
        <p14:creationId xmlns:p14="http://schemas.microsoft.com/office/powerpoint/2010/main" val="3706802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26B4E4-56BE-44CB-9725-CA898F44859D}" type="datetimeFigureOut">
              <a:rPr lang="en-GB" smtClean="0"/>
              <a:t>19/03/2020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73807D-4F57-469E-86F8-9B7C5F04FBBD}" type="slidenum">
              <a:rPr lang="en-GB" smtClean="0"/>
              <a:t>‹#›</a:t>
            </a:fld>
            <a:endParaRPr lang="en-GB"/>
          </a:p>
        </p:txBody>
      </p:sp>
    </p:spTree>
    <p:extLst>
      <p:ext uri="{BB962C8B-B14F-4D97-AF65-F5344CB8AC3E}">
        <p14:creationId xmlns:p14="http://schemas.microsoft.com/office/powerpoint/2010/main" val="257843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26B4E4-56BE-44CB-9725-CA898F44859D}" type="datetimeFigureOut">
              <a:rPr lang="en-GB" smtClean="0"/>
              <a:t>19/03/2020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373807D-4F57-469E-86F8-9B7C5F04FBBD}" type="slidenum">
              <a:rPr lang="en-GB" smtClean="0"/>
              <a:t>‹#›</a:t>
            </a:fld>
            <a:endParaRPr lang="en-GB"/>
          </a:p>
        </p:txBody>
      </p:sp>
    </p:spTree>
    <p:extLst>
      <p:ext uri="{BB962C8B-B14F-4D97-AF65-F5344CB8AC3E}">
        <p14:creationId xmlns:p14="http://schemas.microsoft.com/office/powerpoint/2010/main" val="28794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26B4E4-56BE-44CB-9725-CA898F44859D}" type="datetimeFigureOut">
              <a:rPr lang="en-GB" smtClean="0"/>
              <a:t>19/03/2020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373807D-4F57-469E-86F8-9B7C5F04FBBD}" type="slidenum">
              <a:rPr lang="en-GB" smtClean="0"/>
              <a:t>‹#›</a:t>
            </a:fld>
            <a:endParaRPr lang="en-GB"/>
          </a:p>
        </p:txBody>
      </p:sp>
    </p:spTree>
    <p:extLst>
      <p:ext uri="{BB962C8B-B14F-4D97-AF65-F5344CB8AC3E}">
        <p14:creationId xmlns:p14="http://schemas.microsoft.com/office/powerpoint/2010/main" val="417899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6B4E4-56BE-44CB-9725-CA898F44859D}" type="datetimeFigureOut">
              <a:rPr lang="en-GB" smtClean="0"/>
              <a:t>19/03/2020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373807D-4F57-469E-86F8-9B7C5F04FBBD}" type="slidenum">
              <a:rPr lang="en-GB" smtClean="0"/>
              <a:t>‹#›</a:t>
            </a:fld>
            <a:endParaRPr lang="en-GB"/>
          </a:p>
        </p:txBody>
      </p:sp>
    </p:spTree>
    <p:extLst>
      <p:ext uri="{BB962C8B-B14F-4D97-AF65-F5344CB8AC3E}">
        <p14:creationId xmlns:p14="http://schemas.microsoft.com/office/powerpoint/2010/main" val="4225632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26B4E4-56BE-44CB-9725-CA898F44859D}" type="datetimeFigureOut">
              <a:rPr lang="en-GB" smtClean="0"/>
              <a:t>19/03/2020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73807D-4F57-469E-86F8-9B7C5F04FBBD}" type="slidenum">
              <a:rPr lang="en-GB" smtClean="0"/>
              <a:t>‹#›</a:t>
            </a:fld>
            <a:endParaRPr lang="en-GB"/>
          </a:p>
        </p:txBody>
      </p:sp>
    </p:spTree>
    <p:extLst>
      <p:ext uri="{BB962C8B-B14F-4D97-AF65-F5344CB8AC3E}">
        <p14:creationId xmlns:p14="http://schemas.microsoft.com/office/powerpoint/2010/main" val="3812449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26B4E4-56BE-44CB-9725-CA898F44859D}" type="datetimeFigureOut">
              <a:rPr lang="en-GB" smtClean="0"/>
              <a:t>19/03/2020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73807D-4F57-469E-86F8-9B7C5F04FBBD}" type="slidenum">
              <a:rPr lang="en-GB" smtClean="0"/>
              <a:t>‹#›</a:t>
            </a:fld>
            <a:endParaRPr lang="en-GB"/>
          </a:p>
        </p:txBody>
      </p:sp>
    </p:spTree>
    <p:extLst>
      <p:ext uri="{BB962C8B-B14F-4D97-AF65-F5344CB8AC3E}">
        <p14:creationId xmlns:p14="http://schemas.microsoft.com/office/powerpoint/2010/main" val="2540204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6B4E4-56BE-44CB-9725-CA898F44859D}" type="datetimeFigureOut">
              <a:rPr lang="en-GB" smtClean="0"/>
              <a:t>19/03/2020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73807D-4F57-469E-86F8-9B7C5F04FBBD}" type="slidenum">
              <a:rPr lang="en-GB" smtClean="0"/>
              <a:t>‹#›</a:t>
            </a:fld>
            <a:endParaRPr lang="en-GB"/>
          </a:p>
        </p:txBody>
      </p:sp>
    </p:spTree>
    <p:extLst>
      <p:ext uri="{BB962C8B-B14F-4D97-AF65-F5344CB8AC3E}">
        <p14:creationId xmlns:p14="http://schemas.microsoft.com/office/powerpoint/2010/main" val="1037137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tm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tm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53362" y="1201783"/>
            <a:ext cx="7281010" cy="5105809"/>
          </a:xfrm>
        </p:spPr>
      </p:pic>
      <p:pic>
        <p:nvPicPr>
          <p:cNvPr id="5" name="918529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88"/>
            <a:ext cx="12192000" cy="6854825"/>
          </a:xfrm>
          <a:prstGeom prst="rect">
            <a:avLst/>
          </a:prstGeom>
        </p:spPr>
      </p:pic>
    </p:spTree>
    <p:extLst>
      <p:ext uri="{BB962C8B-B14F-4D97-AF65-F5344CB8AC3E}">
        <p14:creationId xmlns:p14="http://schemas.microsoft.com/office/powerpoint/2010/main" val="2921977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42816" y="1227908"/>
            <a:ext cx="8102132" cy="5471569"/>
          </a:xfrm>
        </p:spPr>
      </p:pic>
      <p:pic>
        <p:nvPicPr>
          <p:cNvPr id="5" name="9F48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88"/>
            <a:ext cx="12192000" cy="6854825"/>
          </a:xfrm>
          <a:prstGeom prst="rect">
            <a:avLst/>
          </a:prstGeom>
        </p:spPr>
      </p:pic>
    </p:spTree>
    <p:extLst>
      <p:ext uri="{BB962C8B-B14F-4D97-AF65-F5344CB8AC3E}">
        <p14:creationId xmlns:p14="http://schemas.microsoft.com/office/powerpoint/2010/main" val="3970232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748" y="2664188"/>
            <a:ext cx="10515600" cy="1325563"/>
          </a:xfrm>
        </p:spPr>
        <p:txBody>
          <a:bodyPr>
            <a:normAutofit fontScale="90000"/>
          </a:bodyPr>
          <a:lstStyle/>
          <a:p>
            <a:r>
              <a:rPr lang="en-GB" b="1" u="sng" dirty="0" smtClean="0"/>
              <a:t>20.03.20</a:t>
            </a:r>
            <a:br>
              <a:rPr lang="en-GB" b="1" u="sng" dirty="0" smtClean="0"/>
            </a:br>
            <a:r>
              <a:rPr lang="en-GB" b="1" u="sng" dirty="0"/>
              <a:t/>
            </a:r>
            <a:br>
              <a:rPr lang="en-GB" b="1" u="sng" dirty="0"/>
            </a:br>
            <a:r>
              <a:rPr lang="en-GB" b="1" u="sng" dirty="0" smtClean="0"/>
              <a:t>I </a:t>
            </a:r>
            <a:r>
              <a:rPr lang="en-GB" b="1" u="sng" dirty="0"/>
              <a:t>can find the difference between measurements on two different </a:t>
            </a:r>
            <a:r>
              <a:rPr lang="en-GB" b="1" u="sng" dirty="0" smtClean="0"/>
              <a:t>scales</a:t>
            </a:r>
            <a:br>
              <a:rPr lang="en-GB" b="1" u="sng" dirty="0" smtClean="0"/>
            </a:br>
            <a:r>
              <a:rPr lang="en-GB" b="1" u="sng" dirty="0" smtClean="0"/>
              <a:t/>
            </a:r>
            <a:br>
              <a:rPr lang="en-GB" b="1" u="sng" dirty="0" smtClean="0"/>
            </a:br>
            <a:r>
              <a:rPr lang="en-GB" b="1" u="sng" dirty="0"/>
              <a:t/>
            </a:r>
            <a:br>
              <a:rPr lang="en-GB" b="1" u="sng" dirty="0"/>
            </a:br>
            <a:r>
              <a:rPr lang="en-GB" dirty="0" smtClean="0"/>
              <a:t>See </a:t>
            </a:r>
            <a:r>
              <a:rPr lang="en-GB" dirty="0"/>
              <a:t>worksheets uploaded on the website. </a:t>
            </a:r>
            <a:br>
              <a:rPr lang="en-GB" dirty="0"/>
            </a:br>
            <a:r>
              <a:rPr lang="en-GB" dirty="0"/>
              <a:t>Choose the ‘less tricky’ one if you are feeling unsure or the ‘main’ sheet if you feel confident and want a challenge. </a:t>
            </a:r>
            <a:br>
              <a:rPr lang="en-GB" dirty="0"/>
            </a:br>
            <a:endParaRPr lang="en-GB" dirty="0"/>
          </a:p>
        </p:txBody>
      </p:sp>
    </p:spTree>
    <p:extLst>
      <p:ext uri="{BB962C8B-B14F-4D97-AF65-F5344CB8AC3E}">
        <p14:creationId xmlns:p14="http://schemas.microsoft.com/office/powerpoint/2010/main" val="9720074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Words>
  <Application>Microsoft Office PowerPoint</Application>
  <PresentationFormat>Widescreen</PresentationFormat>
  <Paragraphs>1</Paragraphs>
  <Slides>3</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PowerPoint Presentation</vt:lpstr>
      <vt:lpstr>PowerPoint Presentation</vt:lpstr>
      <vt:lpstr>20.03.20  I can find the difference between measurements on two different scales   See worksheets uploaded on the website.  Choose the ‘less tricky’ one if you are feeling unsure or the ‘main’ sheet if you feel confident and want a challenge.  </vt:lpstr>
    </vt:vector>
  </TitlesOfParts>
  <Company>St Marks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lizzie.durling</dc:creator>
  <cp:lastModifiedBy>lizzie.durling</cp:lastModifiedBy>
  <cp:revision>2</cp:revision>
  <dcterms:created xsi:type="dcterms:W3CDTF">2020-03-19T18:29:44Z</dcterms:created>
  <dcterms:modified xsi:type="dcterms:W3CDTF">2020-03-19T18:30:39Z</dcterms:modified>
</cp:coreProperties>
</file>