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302" r:id="rId3"/>
    <p:sldId id="260" r:id="rId4"/>
    <p:sldId id="292" r:id="rId5"/>
    <p:sldId id="257" r:id="rId6"/>
    <p:sldId id="293" r:id="rId7"/>
    <p:sldId id="300" r:id="rId8"/>
    <p:sldId id="261" r:id="rId9"/>
    <p:sldId id="299" r:id="rId10"/>
    <p:sldId id="258" r:id="rId11"/>
    <p:sldId id="298" r:id="rId12"/>
    <p:sldId id="301" r:id="rId13"/>
    <p:sldId id="259" r:id="rId14"/>
    <p:sldId id="303" r:id="rId15"/>
    <p:sldId id="295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ki.mitchell" initials="n" lastIdx="1" clrIdx="0">
    <p:extLst>
      <p:ext uri="{19B8F6BF-5375-455C-9EA6-DF929625EA0E}">
        <p15:presenceInfo xmlns:p15="http://schemas.microsoft.com/office/powerpoint/2012/main" userId="nikki.mitch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 varScale="1">
        <p:scale>
          <a:sx n="69" d="100"/>
          <a:sy n="69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8A8E-1EAE-4A8A-A34E-79FE894D07B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2C0F2-CBFB-488F-9138-AA5EE7B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4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1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2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8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4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6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3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0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2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3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1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8F6E-A15B-4030-A10E-CCF94E33D91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2592288" cy="43846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987824" y="836712"/>
            <a:ext cx="5472608" cy="2232248"/>
          </a:xfrm>
          <a:prstGeom prst="wedgeRoundRectCallout">
            <a:avLst>
              <a:gd name="adj1" fmla="val -58892"/>
              <a:gd name="adj2" fmla="val 33484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Hello, I hope you enjoyed playing my </a:t>
            </a:r>
            <a:r>
              <a:rPr lang="en-GB" sz="2400" dirty="0" err="1">
                <a:latin typeface="Comic Sans MS" panose="030F0702030302020204" pitchFamily="66" charset="0"/>
              </a:rPr>
              <a:t>N</a:t>
            </a:r>
            <a:r>
              <a:rPr lang="en-GB" sz="2400" dirty="0" err="1" smtClean="0">
                <a:latin typeface="Comic Sans MS" panose="030F0702030302020204" pitchFamily="66" charset="0"/>
              </a:rPr>
              <a:t>umberblocks</a:t>
            </a:r>
            <a:r>
              <a:rPr lang="en-GB" sz="2400" dirty="0" smtClean="0">
                <a:latin typeface="Comic Sans MS" panose="030F0702030302020204" pitchFamily="66" charset="0"/>
              </a:rPr>
              <a:t> game yesterday! </a:t>
            </a: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Let’s start today with a game of </a:t>
            </a: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‘10 or not 10!’</a:t>
            </a:r>
          </a:p>
        </p:txBody>
      </p:sp>
    </p:spTree>
    <p:extLst>
      <p:ext uri="{BB962C8B-B14F-4D97-AF65-F5344CB8AC3E}">
        <p14:creationId xmlns:p14="http://schemas.microsoft.com/office/powerpoint/2010/main" val="13784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200150"/>
            <a:ext cx="59721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690562"/>
            <a:ext cx="72104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348880"/>
            <a:ext cx="2592288" cy="43846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9552" y="548680"/>
            <a:ext cx="5552256" cy="6048672"/>
          </a:xfrm>
          <a:prstGeom prst="wedgeRoundRectCallout">
            <a:avLst>
              <a:gd name="adj1" fmla="val 63366"/>
              <a:gd name="adj2" fmla="val -3293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Fab work, give yourself a marshmallow clap! 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endParaRPr lang="en-GB" sz="2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All the other </a:t>
            </a:r>
            <a:r>
              <a:rPr lang="en-GB" sz="2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r>
              <a:rPr lang="en-GB" sz="24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umberblocks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only have 1 number on top. This means they are a 1 digit number.</a:t>
            </a:r>
          </a:p>
          <a:p>
            <a:pPr algn="just"/>
            <a:endParaRPr lang="en-GB" sz="2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Well, I am an extra special </a:t>
            </a:r>
            <a:r>
              <a:rPr lang="en-GB" sz="2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r>
              <a:rPr lang="en-GB" sz="24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umberblock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because I am the first </a:t>
            </a:r>
            <a:r>
              <a:rPr lang="en-GB" sz="2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r>
              <a:rPr lang="en-GB" sz="24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umberblock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to have 2 numbers on top - I have 2 digits and I am a 2 digit number! </a:t>
            </a:r>
          </a:p>
          <a:p>
            <a:pPr algn="just"/>
            <a:endParaRPr lang="en-GB" sz="2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My ‘1’ shows I have 1 ten and my ‘0’ shows I have nothing more.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22" y="2204864"/>
            <a:ext cx="2904762" cy="450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188840"/>
            <a:ext cx="2971429" cy="44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32656"/>
            <a:ext cx="1224136" cy="207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0905" y="332656"/>
            <a:ext cx="722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Because I am a 2 digit number we need to write 2 of the numbers we have already learned together. 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Can you practice writing my 2 digit number using the rhymes we have learned?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" y="1844824"/>
            <a:ext cx="2592288" cy="43846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131840" y="332656"/>
            <a:ext cx="5472608" cy="4536504"/>
          </a:xfrm>
          <a:prstGeom prst="wedgeRoundRectCallout">
            <a:avLst>
              <a:gd name="adj1" fmla="val -58892"/>
              <a:gd name="adj2" fmla="val 33484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GB" sz="2400" dirty="0" smtClean="0">
              <a:latin typeface="Comic Sans MS" panose="030F0702030302020204" pitchFamily="66" charset="0"/>
            </a:endParaRP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endParaRPr lang="en-GB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Now write my number in the corner of you page. </a:t>
            </a: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Just like you have done with all our other numbers, can you represent the number 10 in as many different ways as you can?</a:t>
            </a:r>
          </a:p>
          <a:p>
            <a:pPr algn="just"/>
            <a:endParaRPr lang="en-GB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Then click on the next page to see my ideas.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endParaRPr lang="en-GB" sz="2400" dirty="0" smtClean="0">
              <a:latin typeface="Comic Sans MS" panose="030F0702030302020204" pitchFamily="66" charset="0"/>
            </a:endParaRP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438150"/>
            <a:ext cx="7658100" cy="598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419850"/>
            <a:ext cx="788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You can also show this in lots of different adding and taking away number facts! 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2592288" cy="43846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987824" y="836712"/>
            <a:ext cx="5472608" cy="2232248"/>
          </a:xfrm>
          <a:prstGeom prst="wedgeRoundRectCallout">
            <a:avLst>
              <a:gd name="adj1" fmla="val -58892"/>
              <a:gd name="adj2" fmla="val 33484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I had fun learning with you today, have a lovely weekend.</a:t>
            </a: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I’ll see you next week for some more number 10 fun! 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628800"/>
            <a:ext cx="2592288" cy="43846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95536" y="764704"/>
            <a:ext cx="5472608" cy="2304256"/>
          </a:xfrm>
          <a:prstGeom prst="wedgeRoundRectCallout">
            <a:avLst>
              <a:gd name="adj1" fmla="val 62246"/>
              <a:gd name="adj2" fmla="val 36898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Don’t forget to say whether there are ‘more’ or ‘fewer’.</a:t>
            </a: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If you want, you can tell your grown up how many more </a:t>
            </a:r>
            <a:r>
              <a:rPr lang="en-GB" sz="2400" dirty="0" smtClean="0">
                <a:latin typeface="Comic Sans MS" panose="030F0702030302020204" pitchFamily="66" charset="0"/>
              </a:rPr>
              <a:t>or </a:t>
            </a:r>
            <a:r>
              <a:rPr lang="en-GB" sz="2400" dirty="0" smtClean="0">
                <a:latin typeface="Comic Sans MS" panose="030F0702030302020204" pitchFamily="66" charset="0"/>
              </a:rPr>
              <a:t>fewer there are!</a:t>
            </a:r>
          </a:p>
        </p:txBody>
      </p:sp>
    </p:spTree>
    <p:extLst>
      <p:ext uri="{BB962C8B-B14F-4D97-AF65-F5344CB8AC3E}">
        <p14:creationId xmlns:p14="http://schemas.microsoft.com/office/powerpoint/2010/main" val="30614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390525"/>
            <a:ext cx="79057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414337"/>
            <a:ext cx="79914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95312"/>
            <a:ext cx="79248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400050"/>
            <a:ext cx="80581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" y="1844824"/>
            <a:ext cx="2592288" cy="43846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131840" y="332656"/>
            <a:ext cx="5472608" cy="4896544"/>
          </a:xfrm>
          <a:prstGeom prst="wedgeRoundRectCallout">
            <a:avLst>
              <a:gd name="adj1" fmla="val -58892"/>
              <a:gd name="adj2" fmla="val 33484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Wow, you did so well! </a:t>
            </a: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I think now you are ready to look at my number in lots of different ways.</a:t>
            </a: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Can you tell your grown up where you can see 10? </a:t>
            </a: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Don’t forget to use your careful counting! </a:t>
            </a: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933450"/>
            <a:ext cx="71723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97" y="188640"/>
            <a:ext cx="7019925" cy="501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027977"/>
            <a:ext cx="1080120" cy="1826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7704" y="5723964"/>
            <a:ext cx="5511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“ I’m 1 ten            and          10 ones!”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319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Mitchell</dc:creator>
  <cp:lastModifiedBy>miriam.hearn</cp:lastModifiedBy>
  <cp:revision>30</cp:revision>
  <dcterms:created xsi:type="dcterms:W3CDTF">2020-03-18T10:39:49Z</dcterms:created>
  <dcterms:modified xsi:type="dcterms:W3CDTF">2020-03-19T14:50:38Z</dcterms:modified>
</cp:coreProperties>
</file>