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9" r:id="rId2"/>
    <p:sldId id="290" r:id="rId3"/>
    <p:sldId id="264" r:id="rId4"/>
    <p:sldId id="291" r:id="rId5"/>
    <p:sldId id="260" r:id="rId6"/>
    <p:sldId id="292" r:id="rId7"/>
    <p:sldId id="257" r:id="rId8"/>
    <p:sldId id="293" r:id="rId9"/>
    <p:sldId id="261" r:id="rId10"/>
    <p:sldId id="299" r:id="rId11"/>
    <p:sldId id="258" r:id="rId12"/>
    <p:sldId id="298" r:id="rId13"/>
    <p:sldId id="259" r:id="rId14"/>
    <p:sldId id="294" r:id="rId15"/>
    <p:sldId id="265" r:id="rId16"/>
    <p:sldId id="295" r:id="rId17"/>
    <p:sldId id="300" r:id="rId18"/>
    <p:sldId id="268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301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ki.mitchell" initials="n" lastIdx="1" clrIdx="0">
    <p:extLst>
      <p:ext uri="{19B8F6BF-5375-455C-9EA6-DF929625EA0E}">
        <p15:presenceInfo xmlns:p15="http://schemas.microsoft.com/office/powerpoint/2012/main" userId="nikki.mitch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75" d="100"/>
          <a:sy n="75" d="100"/>
        </p:scale>
        <p:origin x="125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28A8E-1EAE-4A8A-A34E-79FE894D07B0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2C0F2-CBFB-488F-9138-AA5EE7B44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4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1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2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8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4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0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6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3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80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2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3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F6E-A15B-4030-A10E-CCF94E33D91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31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8F6E-A15B-4030-A10E-CCF94E33D91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1E9D1-CFCF-4EA9-BFBC-CDF5FB632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bbc.co.uk/cbeebies/games/numberblocks-make-and-pla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2592288" cy="438467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987824" y="836712"/>
            <a:ext cx="5472608" cy="2232248"/>
          </a:xfrm>
          <a:prstGeom prst="wedgeRoundRectCallout">
            <a:avLst>
              <a:gd name="adj1" fmla="val -58892"/>
              <a:gd name="adj2" fmla="val 33484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Hello Year R, </a:t>
            </a: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Well done for all your hard work yesterday! I loved seeing what you had been up to on tapestry!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624013"/>
            <a:ext cx="84010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373216"/>
            <a:ext cx="792088" cy="1339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55976" y="5489098"/>
            <a:ext cx="10823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10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04963"/>
            <a:ext cx="84391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5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04963"/>
            <a:ext cx="84391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373216"/>
            <a:ext cx="792088" cy="1339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55976" y="5489098"/>
            <a:ext cx="7008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7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14488"/>
            <a:ext cx="84391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4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14488"/>
            <a:ext cx="84391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373216"/>
            <a:ext cx="792088" cy="1339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55976" y="5489098"/>
            <a:ext cx="7008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5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624013"/>
            <a:ext cx="84010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624013"/>
            <a:ext cx="84010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373216"/>
            <a:ext cx="792088" cy="1339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55976" y="5489098"/>
            <a:ext cx="1577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dirty="0">
                <a:latin typeface="Comic Sans MS" panose="030F0702030302020204" pitchFamily="66" charset="0"/>
              </a:rPr>
              <a:t>10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" y="1844824"/>
            <a:ext cx="2592288" cy="438467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131840" y="332656"/>
            <a:ext cx="5472608" cy="4896544"/>
          </a:xfrm>
          <a:prstGeom prst="wedgeRoundRectCallout">
            <a:avLst>
              <a:gd name="adj1" fmla="val -58892"/>
              <a:gd name="adj2" fmla="val 33484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Super </a:t>
            </a:r>
            <a:r>
              <a:rPr lang="en-GB" sz="2400" dirty="0" err="1" smtClean="0">
                <a:latin typeface="Comic Sans MS" panose="030F0702030302020204" pitchFamily="66" charset="0"/>
              </a:rPr>
              <a:t>subitising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skills! </a:t>
            </a: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Give yourself a bubble clap! </a:t>
            </a:r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just"/>
            <a:endParaRPr lang="en-GB" sz="2400" dirty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On my episode you saw me showing how many ones there were in each number. </a:t>
            </a:r>
          </a:p>
          <a:p>
            <a:pPr algn="just"/>
            <a:endParaRPr lang="en-GB" sz="2400" dirty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I am 1 ten and I have 10 ones.</a:t>
            </a:r>
          </a:p>
          <a:p>
            <a:pPr algn="just"/>
            <a:endParaRPr lang="en-GB" sz="2400" dirty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Can you tell me how many ones are in each of my friends?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73048" cy="45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6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42402" cy="461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6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772816"/>
            <a:ext cx="2592288" cy="438467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43744" y="908720"/>
            <a:ext cx="5472608" cy="2232248"/>
          </a:xfrm>
          <a:prstGeom prst="wedgeRoundRectCallout">
            <a:avLst>
              <a:gd name="adj1" fmla="val 60621"/>
              <a:gd name="adj2" fmla="val 35760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Yesterday you used tens frames to make 10.</a:t>
            </a: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Today can you </a:t>
            </a:r>
            <a:r>
              <a:rPr lang="en-GB" sz="2400" dirty="0" err="1" smtClean="0">
                <a:latin typeface="Comic Sans MS" panose="030F0702030302020204" pitchFamily="66" charset="0"/>
              </a:rPr>
              <a:t>subitise</a:t>
            </a:r>
            <a:r>
              <a:rPr lang="en-GB" sz="2400" dirty="0" smtClean="0">
                <a:latin typeface="Comic Sans MS" panose="030F0702030302020204" pitchFamily="66" charset="0"/>
              </a:rPr>
              <a:t> and tell me how many are in each of my tens frames?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082" y="6381328"/>
            <a:ext cx="8284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(</a:t>
            </a:r>
            <a:r>
              <a:rPr lang="en-GB" sz="1600" dirty="0" err="1" smtClean="0"/>
              <a:t>Subitising</a:t>
            </a:r>
            <a:r>
              <a:rPr lang="en-GB" sz="1600" dirty="0" smtClean="0"/>
              <a:t> – quickly being able to state how many items there are without having to count them.)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074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61248" cy="484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8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5" y="1052736"/>
            <a:ext cx="888063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5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3606"/>
            <a:ext cx="8683754" cy="49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6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4" y="836713"/>
            <a:ext cx="8755274" cy="459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4" y="836712"/>
            <a:ext cx="8712967" cy="482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3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3" y="908720"/>
            <a:ext cx="888504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5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496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7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20472" cy="4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8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6524"/>
            <a:ext cx="8856984" cy="487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2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9" y="1052736"/>
            <a:ext cx="8875878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624013"/>
            <a:ext cx="84010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7" y="828794"/>
            <a:ext cx="8856984" cy="517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8" y="980729"/>
            <a:ext cx="8932738" cy="489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9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6" y="980728"/>
            <a:ext cx="883506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0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7"/>
            <a:ext cx="8920283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0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2" y="904969"/>
            <a:ext cx="8904414" cy="49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2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4498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7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5" y="980728"/>
            <a:ext cx="8781967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8454"/>
            <a:ext cx="8878848" cy="45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3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348880"/>
            <a:ext cx="2592288" cy="438467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3528" y="548680"/>
            <a:ext cx="5552256" cy="5616624"/>
          </a:xfrm>
          <a:prstGeom prst="wedgeRoundRectCallout">
            <a:avLst>
              <a:gd name="adj1" fmla="val 60621"/>
              <a:gd name="adj2" fmla="val 35760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Wow, you have worked so hard today! </a:t>
            </a:r>
          </a:p>
          <a:p>
            <a:pPr algn="just"/>
            <a:endParaRPr lang="en-GB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Time for a little reward I think! 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just"/>
            <a:endParaRPr lang="en-GB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Click on the link on the next page to come and meet us all on a fun game. 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latin typeface="Comic Sans MS" panose="030F0702030302020204" pitchFamily="66" charset="0"/>
              </a:rPr>
              <a:t>Don’t forget to say how many ones are in each number you meet.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Have fun! </a:t>
            </a:r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89" y="620688"/>
            <a:ext cx="6351606" cy="494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5189" y="5920079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https://www.bbc.co.uk/cbeebies/games/numberblocks-make-and-play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624013"/>
            <a:ext cx="84010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373216"/>
            <a:ext cx="792088" cy="13397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0062" y="5489098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10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0217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00200"/>
            <a:ext cx="84391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7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00200"/>
            <a:ext cx="84391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373216"/>
            <a:ext cx="792088" cy="1339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5604981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2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09725"/>
            <a:ext cx="84391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619250"/>
            <a:ext cx="84105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1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609725"/>
            <a:ext cx="84391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619250"/>
            <a:ext cx="84105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5373216"/>
            <a:ext cx="792088" cy="1339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95316" y="5489098"/>
            <a:ext cx="353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dirty="0" smtClean="0">
                <a:latin typeface="Comic Sans MS" panose="030F0702030302020204" pitchFamily="66" charset="0"/>
              </a:rPr>
              <a:t>6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624013"/>
            <a:ext cx="84010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0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185</Words>
  <Application>Microsoft Office PowerPoint</Application>
  <PresentationFormat>On-screen Show (4:3)</PresentationFormat>
  <Paragraphs>30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Mitchell</dc:creator>
  <cp:lastModifiedBy>nikki.mitchell</cp:lastModifiedBy>
  <cp:revision>17</cp:revision>
  <dcterms:created xsi:type="dcterms:W3CDTF">2020-03-18T10:39:49Z</dcterms:created>
  <dcterms:modified xsi:type="dcterms:W3CDTF">2020-03-18T14:07:12Z</dcterms:modified>
</cp:coreProperties>
</file>