
<file path=[Content_Types].xml><?xml version="1.0" encoding="utf-8"?>
<Types xmlns="http://schemas.openxmlformats.org/package/2006/content-types">
  <Default Extension="tmp" ContentType="image/png"/>
  <Default Extension="png" ContentType="image/png"/>
  <Default Extension="emf" ContentType="image/x-emf"/>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1" r:id="rId5"/>
    <p:sldId id="262" r:id="rId6"/>
    <p:sldId id="264"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ax="24622" units="cm"/>
          <inkml:channel name="Y" type="integer" max="13850" units="cm"/>
          <inkml:channel name="T" type="integer" max="2.14748E9" units="dev"/>
        </inkml:traceFormat>
        <inkml:channelProperties>
          <inkml:channelProperty channel="X" name="resolution" value="160.09103" units="1/cm"/>
          <inkml:channelProperty channel="Y" name="resolution" value="160.17116" units="1/cm"/>
          <inkml:channelProperty channel="T" name="resolution" value="1" units="1/dev"/>
        </inkml:channelProperties>
      </inkml:inkSource>
      <inkml:timestamp xml:id="ts0" timeString="2020-03-20T18:19:58.641"/>
    </inkml:context>
    <inkml:brush xml:id="br0">
      <inkml:brushProperty name="width" value="0.05292" units="cm"/>
      <inkml:brushProperty name="height" value="0.05292" units="cm"/>
      <inkml:brushProperty name="color" value="#FF0000"/>
    </inkml:brush>
  </inkml:definitions>
  <inkml:trace contextRef="#ctx0" brushRef="#br0">6493 10330 0,'0'0'0,"0"0"0,0 0 0,0 0 0,0 0 0,0 0 0,0 0 0,0 0 0,0 0 0,0 0 0,0 0 0,0 0 0,0 0 0,0 0 0,0 0 0,0 0 0,0 0 0,0 0 0,0 0 0,0 0 0,0 0 0,0 0 0,0 0 0,0 0 0,0 0 0,-5-10 0,5 10 0,0 0 0,0 0 0,0 0 0,0 0 0,-4-10 0,4 10 0,0 0 0,0 0 0,0 0 0,-5-8 0,5 8 0,0 0 0,0 0 0,-4-8 0,4 8 0,0 0 0,-7-10 0,7 10 0,-6-7 0,-1-1 0,7 8 0,0 0 0,0 0 0,0 0 0,-6-7 0,6 7 0,0 0 0,0 0 0,-10-5 0,10 5 0,0 0 0,-10-7 16,10 7-16,-11-6 0,11 6 0,0 0 0,0 0 0,-12-5 0,12 5 0,0 0 0,-14-4 15,14 4-15,-15-3 0,0 2 16,-2 2-16,-1 0 16,2 2-16,-1 1 0,1 2 15,1 2-15,2 0 16,0 2-16,2 2 15,1 3-15,0 1 0,5-1 16,-1 3-16,2-1 16,1 1-16,2 2 15,1-3-15,3 1 0,1 0 16,0-1-16,2-2 16,0-1-16,1-2 15,0-1-15,3-1 0,0-4 16,1 0-16,1-3 15,2-2-15,1-2 16,0-3-16,1-1 0,1-1 16,-2-1-16,0-2 15,-1 0-15,0-2 16,0-2-16,-2 1 0,0 0 16,1-2-16,-2 0 15,0 0-15,-3 2 16,-1 1-16,0 1 0,-3 1 15,0 1-15,-3 1 16,1 1-16,-1 1 16,-2 1-16,1-1 0,-2 3 15,1-1-15,1 0 16,-1 0-16,-1 2 16,1 0-16,1 1 0,-2 0 15,4 0-15,-2 1 16,0 0-16,1 2 15,2 3-15,-2-2 0,1 1 16,-1 1-16,-1-1 16,1 2-16,1 0 15,-1 10-15,2 10 0,1 12 16,0 10-16,-1 9 16,0-2-16,-3 2 0,0-7 15,0-13-15,-2 4 16,1-2-16,0-1 15,-1 0-15,0-2 0,0 0 16,-2-2-16,-2-15 16,4 0-16,-2-3 15,-1 0-15,0-1 0,-2-2 16,-1 0-16,0 0 16,-3-3-16,0 0 15,-3-2-15,-5 2 0,3-4 16,0-3-16,-1 0 15,1-4-15,-1 0 16,1-2-16,1-4 0,-5-2 16,8-2-16,1 1 15,3-2-15,2-3 16,4-1-16,3-2 0,3-3 16,6-1-16,2-2 15,7-10-15,7-3 16,3 3-16,7-3 0,1 3 15,6 0-15,5-3 16,2 2-16,-6 4 16,20-16-16,2 0 0,-12 11 15,1 1-15,-7 9 16</inkml:trace>
  <inkml:trace contextRef="#ctx0" brushRef="#br0" timeOffset="3983.6151">16790 10134 0,'0'0'0,"0"0"0,0 0 15,0 0-15,0 0 16,0 0-16,0 0 0,0 0 15,0 0-15,0 0 16,0 0-16,0 0 16,0 0-16,0 0 0,0 0 15,-8-8-15,-2 1 16,1 0-16,-4 3 16,1 0-16,-2 1 0,-2 2 15,-1 1-15,1 3 16,-6 1-16,5 1 15,-6 2-15,5 0 0,1 1 16,1 1-16,-1 0 16,4 2-16,-1 2 15,4-1-15,2-1 0,1 1 16,3 1-16,2-1 16,2 2-16,0 0 15,3-1-15,3 3 0,1-3 16,1 0-16,2-1 15,1-1-15,2 0 16,1-4-16,3-2 0,-1 0 16,3-4-16,-1-4 15,0 0-15,-1-3 16,1-1-16,-2-2 0,-1-2 16,0 0-16,0-1 15,-2-2-15,-1-1 16,-1 0-16,-1 0 0,-3 0 15,0 1-15,-3-1 16,1 1-16,-2 2 0,0 1 16,-2 1-16,1 0 15,-1 4-15,0 0 16,-1 2-16,0 3 0,0-1 16,0 2-16,0 2 15,-1 0-15,1 2 16,-1 3-16,-2 3 15,0 2-15,0 3 0,0 1 16,1 1-16,0 1 16,1-1-16,1 6 0,0 2 15,0 0-15,0-2 16,1 7-16,2 3 16,0 3-16,2 3 0,1-1 15,2-1-15,-1 0 16,-1-6-16,0 9 15,-1-9-15,-1 1 0,-3 0 16,-1-2-16,-1 1 16,-3 0-16,-3-1 15,-3 0-15,-4 7 0,2-8 16,-2-1-16,-2-1 16,-2-1-16,-3-1 15,-1-4-15,-1-2 0,-1-5 16,5-10-16,1-1 15,2-3-15,2-3 16,-1-1-16,1-4 0,0-1 16,2-2-16,1-1 15,3-2-15,1 0 16,3-2-16,4-5 0,2 1 16,7-4-16,2-1 15,5-12-15,7-8 16,9 0-16,4 1 0,-2 5 15,-3 10-15,0 0 16,10-4-16,-6 7 16,1 1-16,12-9 0,-12 5 15,-14-1-15</inkml:trace>
  <inkml:trace contextRef="#ctx0" brushRef="#br0" timeOffset="8222.071">26533 11111 0,'0'0'0,"0"0"15,0 0-15,0 0 0,0 0 16,0 0-16,0 0 15,0 0-15,0 0 16,0 0-16,0 0 0,0 0 16,11-7-16,-1-1 15,0-2-15,3-2 16,0-3-16,2-2 0,1 1 16,-1-2-16,-2 0 15,2-6-15,2 0 16,-1-1-16,1-3 0,-1 1 15,-4 5-15,2-10 16,-4 9-16,-2-3 16,-2 1-16,-1-1 0,-2 0 15,-2-2-15,1 2 16,-2 1-16,-2-1 16,2 3-16,-1-1 0,1 7 15,0 1-15,0 4 16,1 1-16,-1 3 15,0 2-15,0 2 0,0 1 16,0 3-16,0 2 16,2 2-16,-1 1 15,0 4-15,1 2 0,-1 1 16,0 5-16,1-1 16,1 3-16,-1 1 15,1 4-15,0-2 0,1 9 16,0-1-16,-1 3 15,1 0-15,0-8 16,-1 8-16,1-9 0,-1 3 16,-2 0-16,2-1 15,-2 0-15,1-1 16,-1 0-16,0 0 0,1-5 16,-1-3-16,2-3 15,-2-2-15,1-2 0,-1-2 16,2-1-16,-2-2 15,-1-1-15,2-1 16,-2 0-16,1-3 0,-1 1 16,0-2-16,0-1 15,-1 1-15,1-3 16,-2 0-16,2-3 16,-1-3-16,1 1 0,0-4 15,3-2-15,-1-1 16,2-2-16,3 0 0,-1 3 15,3-7-15,0 1 16,0 3-16,0 2 16,4-5-16,0 5 0,3-5 15,-2 4-15,1 1 16,0-1-16,0 4 16,2-1-16,-2 2 0,0 1 15,0 2-15,-1 2 16,1 2-16,-1 1 15,0 1-15,0 2 0,-2 1 16,-1 0-16,1 1 16,-2 2-16,1 0 15,-1-1-15,-2 2 0,-1 2 16,-2-2-16,-1 2 16,-2-1-16,-1 1 15,-1 0-15,-1 0 0,-2 1 16,-1 0-16,-2 0 15,-1-1-15,-2 3 16,-2-2-16,-2-1 0,1 1 16,-2-1-16,-1 1 15,0-2-15,-2 1 16,1-1-16,1 1 0,0-1 16,-2 1-16,3-2 15,-1 1-15,2 1 16,0-2-16,1 1 0,-1 0 15,4 0-15,0-1 16,1 0-16,3 0 0,-1 1 16,3-1-16,1 0 15,0 1-15,1 1 16,2 1-16,2 1 16,1 0-16,2 2 0,1 2 15,2 1-15,-1-1 16,2 2-16,1-2 0,0 0 15,3 1-15,0-2 16,-1 0-16,3 0 16,0-1-16,-1-2 0,0-1 15,5 1-15,-4-3 16,2 0-16,0-1 16,4-2-16,-4 0 0,0-2 15,0-2-15,-2 0 16,2-4-16,0-2 15,0-2-15,1-3 0,7-5 16,-1-2-16,0 0 16,-6 3-16,6-5 15,-7 4-15,0 0 0,-2 1 16,2 0-16,-2-1 16,2 2-16,-1 1 15,1-2-15,1 2 0,0 0 16,1 1-16,-1 2 15,0 3-15,-5 4 16,1 2-16,-3 0 0,1 3 16,-2 2-16,0 1 15,-3-1-15,0 1 16,-1 1-16,-3-1 0,0-2 16,-1 2-16,0-2 15,-2 1-15,-1-2 16,0 1-16,0-1 0,-2 0 15,-4 0-15,-4 0 16,-2 2-16,-3-1 16,0 0-16,-2-1 0,1 3 15,-2 0-15,1 1 16,-1 0-16,2 0 0,-1 3 16,0 0-16,0 1 15,1 2-15,2-1 16,1 2-16,0 2 0,2 1 15,2-1-15,1 5 16,0 3-16,2-3 16,4 1-16,0-1 0,2 1 15,4 0-15,2-1 16,2-1-16,4-2 16,2-3-16,5-1 0,4-5 15,1 1-15,15-5 16,-3-7-16,-9-2 15,5-7-15,-7 1 0,3-8 16,-7 3-16,0-1 16,-3-2-16,-5 0 15,-3 1-15,-7 3 0,-2 2 16,0 1-16,-2 2 16,0 0-16,-1 1 15,0 2-15,0 3 0,1 0 16,1 2-16,-2 1 15,2 3-15,0 0 16,0 2-16,0 2 0,2 1 16,-1 1-16,2-1 15,-2 2-15,2 0 0,1 8 16,2 4-16,3 16 16,2 7-16,0 4 15,-1 2-15,-3-4 0,-2 1 16,-2 1-16,-3-11 15,-1 9-15,-3-8 16,-2-1-16,-1-2 16,-2 1-16,-1-2 0,-4-3 15,0-2-15,3-12 16,-1-1-16,2-2 0,-2-1 16,0-2-16,1-3 15,-4 0-15,1-3 16,-8-2-16,0-1 0,1-3 15,-2-1-15,1-1 16,-2-1-16,1-1 16,0-4-16,2-2 0,2-3 15,2-1-15,5-4 16,1-1-16,7-3 16,4-2-16,13-15 0,20-18 15,9 9-15,9 4 16,5-1-16,-9 12 15,27-12-15,-16 15 0,18-4 16,-15 12-16,1 5 16,0 2-16,-19 3 15</inkml:trace>
  <inkml:trace contextRef="#ctx0" brushRef="#br0" timeOffset="11859.89">2579 12390 0,'0'0'0,"-13"0"0,-2-1 16,-1-1-16,-1 2 15,-1 2-15,-1-1 0,0 2 16,1 0-16,0 1 16,-1 0-16,1 3 15,1 0-15,1 2 0,-1-1 16,4 2-16,-8 2 16,7-2-16,-5 5 15,2-4-15,1 4 0,2-2 16,0 0-16,2 1 15,1 1-15,4 2 16,-2-1-16,3 2 0,1 2 16,-1 0-16,1 5 15,5-4-15,0 6 16,0-6-16,2 1 0,1-2 16,7 6-16,-3-5 15,2-3-15,2 0 16,2-2-16,-1-1 0,4-1 15,1-3-15,-1-1 16,4-3-16,-1-2 16,2-3-16,-2-2 0,3-2 15,-1-2-15,1-3 16,0 0-16,1-2 16,6-6-16,0-3 0,1-4 15,-5-2-15,-4 5 16,-4-2-16,1-2 15,2-6-15,-7 6 0,-2-2 16,0-1-16,-1 0 16,-3 0-16,-2-2 15,1 1-15,-5-1 0,2 2 16,-6 0-16,0 1 16,-3 2-16,-3 8 15,1-1-15,-2 1 0,1 3 16,-2 0-16,-2 1 15,1 2-15,-3 2 16,-2 2-16,5 1 0,-3 0 16,-2 1-16,1 2 15,3-2-15,13 3 0</inkml:trace>
  <inkml:trace contextRef="#ctx0" brushRef="#br0" timeOffset="14143.5219">3244 7979 0,'0'0'0,"0"0"0,0 0 16,0 11-16,0 0 15,0 1-15,0 2 16,0 1-16,0 3 0,-2 1 16,1-1-16,1 7 15,-3-4-15,3 8 16,-3 2-16,1 2 0,0-8 15,-2 8-15,4-8 16,-3-1-16,1 1 16,0-3-16,1-4 0,-2-3 15,6-2-15,0-4 16,-1 0-16,1-4 16,3-2-16,-6-3 0,0 0 15</inkml:trace>
  <inkml:trace contextRef="#ctx0" brushRef="#br0" timeOffset="14817.1188">3622 8002 0,'0'0'0,"0"0"0,-10-5 15,-1 1-15,2 1 0,-5 2 16,3-1-16,-3 5 16,-1 1-16,-1 3 15,-1 1-15,2 3 0,0 2 16,-5 3-16,7-1 15,-4 6-15,3-5 16,2 8-16,2-6 0,4 1 16,0 2-16,1-1 15,5 1-15,0 1 16,5-2-16,3 2 0,3 7 16,-1 0-16,4-8 15,-1 0-15,8 2 16,-4-7-16,2-2 0,2-1 15,-1-8-15,2 1 16,0-6-16,2 0 16,-2-5-16,2 0 0,-2-5 15,10-5-15,-2-4 16,-2-4-16,-6 3 16,-3-2-16,-4 0 0,0-3 15,-4 1-15,-4-2 16,-1 1-16,-3 0 15,-3 0-15,-6 6 0,-2-4 16,2 6-16,-6-3 16,2 4-16,-6-1 0,2 4 15,-7-1-15,2 1 16,4 6-16,0 0 16,2 1-16,0 1 0,-1 1 15,3 1-15,3 2 16,-1-1-16,4 1 15,2 1-15,3 0 0,0 0 16</inkml:trace>
  <inkml:trace contextRef="#ctx0" brushRef="#br0" timeOffset="15497.7072">4218 8029 0,'0'0'0,"0"0"16,-3-10-16,3 0 15,-3 2-15,1 0 0,-4 1 16,1 0-16,-4 1 15,-2 2-15,-1 0 16,-2 3-16,-2-1 16,2 2-16,-1 0 0,-2 3 15,2 0-15,-3 4 16,2 1-16,2 2 16,0 2-16,2 2 0,2 0 15,1 1-15,-2 7 16,2-4-16,1 8 0,0 0 15,1 1-15,1 4 16,2 2-16,3 0 16,2-6-16,5 8 0,2-9 15,4 7-15,1-10 16,1-2-16,1-3 16,5-3-16,1-4 15,2-6-15,-6-3 0,1-2 16,4-3-16,1-3 15,-1 0-15,2-4 0,-4-4 16,1-1-16,-2-3 16,0-2-16,3-9 15,-1-2-15,-7 5 0,-3 0 16,-3-1-16,-2-2 16,-1 0-16,-8 1 15,-1-1-15,-5 5 0,-2-1 16,-3 3-16,-4 1 15,-1 3-15,-1 2 16,4 8-16,-1-1 0,2 1 16,-1 1-16,-1 3 15,-1 1-15,3 2 16,15 1-16</inkml:trace>
  <inkml:trace contextRef="#ctx0" brushRef="#br0" timeOffset="17370.5841">8320 7898 0,'0'0'0,"0"0"0,0 0 16,0 0-16,0 0 16,0 0-16,-4-10 15,4 1-15,4-4 0,4 2 16,5-1-16,1-1 15,2 1-15,10-6 16,10-7-16,7-1 0,-2 4 16,6 2-16,-14 9 15,1 2-15,-2 4 16,-3 2-16,-11 5 0,-3 2 16,-2 0-16,0 3 15,-4 1-15,0 2 16,-4 2-16,-2 4 0,-3 5 15,-6 1-15,2 0 16,-4 3-16,-4 2 16,-8 10-16,-8 5 0,0-5 15,5-11-15,-1 2 16,1-4-16,-2 1 0,3-2 16,1-2-16,9-10 15,0 0-15,2-3 16,0-2-16,3-1 0,3-2 15,0-3-15,3 0 16,-1 0-16,2-3 16,0 2-16,2 0 0,1-2 15,-1 0-15,4 0 16,-1 1-16,1-1 16,-1 3-16,1-2 0,-2 2 15,2-1-15,-1 1 16,6 0-16,4-1 15,0-1-15,14 1 0,0-2 16,3 0-16,-1 1 16,0 0-16,-1 0 15,0-3-15,1 1 0,-9-5 16,-22 9-16</inkml:trace>
  <inkml:trace contextRef="#ctx0" brushRef="#br0" timeOffset="17956.2359">9245 7723 0,'0'0'16,"0"0"-16,0 0 0,-11-3 15,-2 1-15,1 2 16,-3 1-16,-2 2 16,0 2-16,-1 4 0,-2 0 15,7 2-15,-7 3 16,8 0-16,-6 4 0,0 1 16,0 1-16,0 2 15,7-2-15,-4 7 16,4 1-16,2 2 0,2-5 15,1 6-15,6-4 16,3-3-16,3 2 16,2-2-16,3-2 0,4-3 15,3-2-15,1-4 16,3-3-16,1-5 16,2-2-16,0-4 0,1-2 15,2-4-15,-4-2 16,8-8-16,-8 1 15,4-8-15,-8 4 0,3-9 16,-4-4-16,-5 5 16,0-9-16,-7 7 15,-5-2-15,-2-6 0,-4 7 16,-5 4-16,-4 1 16,-5 2-16,-4 6 15,-1 5-15,-2 3 0,6 7 16,0 3-16,1 2 15,0 0-15,1 3 16,5-3-16,5-2 0,7 0 16</inkml:trace>
  <inkml:trace contextRef="#ctx0" brushRef="#br0" timeOffset="18567.8667">9878 7748 0,'0'0'0,"0"0"16,0 0-16,0-11 15,-4 1-15,-3 3 16,-3 2-16,-2 2 0,-9 2 15,3 2-15,-2 3 16,-9 2-16,0 1 16,0 1-16,6 0 15,-6 6-15,8-2 0,-5 8 16,7-4-16,2 2 16,2 1-16,-3 9 0,7-5 15,-1 6-15,2 4 16,5-7-16,0 9 15,3-8-15,3 1 0,3-1 16,3-1-16,4-2 16,1-4-16,6-2 15,2-4-15,3-5 0,2-3 16,1-3-16,3-3 16,14-6-16,-2-3 15,-10-4-15,8-5 0,-12-1 16,1 0-16,-2-3 15,-2 0-15,-1-3 16,-5 0-16,-3-1 0,-5-1 16,-9 6-16,-2-7 15,-1 1-15,-2-1 16,-4 2-16,-6 2 0,-2 0 16,-4 4-16,-6 3 15,-3 5-15,-13-1 16,-8 11-16,14 4 0,1 7 15,0 2-15,35-11 16</inkml:trace>
  <inkml:trace contextRef="#ctx0" brushRef="#br0" timeOffset="23129.1317">13139 12517 0,'0'0'0,"0"0"0,-8-5 16,-2 0-16,1-1 15,-2 1-15,0 1 16,0 0-16,-2 0 0,1 1 15,0 1-15,-2 1 16,0 1-16,0 0 16,-1 1-16,-1 1 0,-1 2 15,1 3-15,-1 0 16,2 1-16,1 2 16,-4 2-16,5 0 0,0 2 15,1 0-15,1 0 16,1 1-16,2 1 15,2 1-15,1 1 0,1-2 16,4 3-16,0-1 16,3 2-16,-1-1 15,4 0-15,3 6 0,-2-7 16,7 5-16,-3-5 16,4 0-16,0-2 15,7 6-15,-2-8 0,0-3 16,11-1-16,-8-5 15,4-2-15,0-4 16,2-2-16,9-5 0,-12-1 16,0-3-16,-1-2 15,-1-1-15,-5-3 0,-3-1 16,-5-2-16,-1-1 16,-9 3-16,3-4 15,-2-2-15,-1 0 0,-1 0 16,0 1-16,-3-2 15,-1 1-15,-1 0 16,-3 3-16,-2 0 0,-1 10 16,0-1-16,-3 4 15,-4-2-15,-2 2 16,-1 1-16,7 3 0,14 5 16</inkml:trace>
  <inkml:trace contextRef="#ctx0" brushRef="#br0" timeOffset="25563.6707">12153 9945 0,'0'0'0,"0"0"0,0 0 16,0 0-16,0 0 0,0 0 15,0 0-15,2 12 16,1 2-16,-3 2 15,0 2-15,0 4 0,-3 1 16,2-2-16,-2 12 16,-2 6-16,1 3 15,-3 1-15,3-12 16,-2 1-16,2-3 0,0-3 16,0 0-16,2-9 15,2-3-15,2-5 0,-1-2 16,2-4-16,2-9 15,0-1-15,-5 7 16</inkml:trace>
  <inkml:trace contextRef="#ctx0" brushRef="#br0" timeOffset="26236.2707">12626 9896 0,'0'0'0,"0"0"16,0 0-16,0 0 0,0 0 15,0 0-15,0 0 16,-7-8-16,-2 3 15,-2 0-15,0 3 0,-3 2 16,0 1-16,-1 3 16,-2 2-16,1 2 15,1 2-15,0-1 0,-5 8 16,7-3-16,-4 5 16,5-3-16,-2 9 0,-1 0 15,4-5-15,-3 9 16,4 2-16,2 2 15,4 0-15,3-7 0,2 1 16,3-1-16,3-1 16,4 0-16,3-3 15,1-4-15,3-2 0,2-3 16,2-5-16,0-3 16,2-2-16,-1-4 15,2-3-15,-2-3 0,-1-1 16,0-3-16,-1-3 15,0-1-15,-3-3 16,-1-3-16,-3-2 0,1-8 16,-6 7-16,-4-2 15,-5-1-15,-4 3 16,-3-1-16,-3 3 0,-1 1 16,-2 2-16,-1 1 15,0 6-15,2 1 16,1 0-16,0 1 0,0 1 15,0 0-15,1 2 16,2 2-16,0 1 16,1 2-16,0 1 0,4 0 15,3 1-15,0 0 16</inkml:trace>
  <inkml:trace contextRef="#ctx0" brushRef="#br0" timeOffset="26861.8958">13171 10001 0,'8'4'0,"-1"-5"0,-5-3 15,-4-2-15,-1 1 0,-2-2 16,-3-2-16,-2 3 16,-1-1-16,0 1 15,-1 1-15,-2-1 0,-1 3 16,0 2-16,-1 2 16,1 1-16,2 2 15,-3 3-15,3 2 0,-1 2 16,0 3-16,4 0 15,-2 1-15,-2 7 16,5-4-16,-1 1 0,0 7 16,-1 3-16,3-1 15,4-6-15,3 2 16,1 5-16,2-4 0,8 7 16,1-12-16,3 1 15,2-3-15,2-2 16,1-3-16,2-1 0,1-4 15,0-2-15,0-3 16,3-3-16,-2-3 16,1-3-16,0-2 0,0-3 15,6-7-15,-9 2 16,-2-2-16,-4-4 16,-4-2-16,-4 0 0,-3-1 15,-4 0-15,-3-1 16,-2 1-16,-2 1 15,-3 0-15,-1 2 0,-1 2 16,-4 2-16,-1 1 16,-2 3-16,2 10 0,-5-1 15,6 2-15,16 3 16</inkml:trace>
  <inkml:trace contextRef="#ctx0" brushRef="#br0" timeOffset="29447.3433">16406 7188 0,'-9'3'0,"-1"1"16,-1 0-16,1-1 16,1-2-16,0-1 0,1-1 15,0-2-15,1 0 16,0-1-16,2-1 16,-1 1-16,2-2 0,0 1 15,3-1-15,-1 1 16,5-1-16,4-2 15,7 0-15,2-1 0,6 0 16,15-6-16,6-2 16,-2 5-16,1 2 15,-11 5-15,1 2 0,-2 3 16,-2 3-16,-12 2 16,-1 2-16,-4-2 15,-2 4-15,-4-1 0,1 3 16,-5-1-16,-2 2 15,-4 3-15,-1 0 16,-5 2-16,-5 1 0,1-2 16,-1 2-16,-4-1 15,-6 3-15,7-6 16,-2-2-16,1 1 0,2-6 16,4-2-16,3-1 15,4-2-15,2 0 0,2-2 16,2 0-16,1-1 15,1 1-15,6-1 16,5-2-16,-1 0 0,3 2 16,-2-1-16,10 2 15,11 0-15,0 2 16,-1-1-16,-8 3 16,-1 3-16,-5 5 0,-2 2 15,-3-1-15,-6 0 16,-3 1-16,-3 0 15,-4 0-15,-4 1 0,-4 1 16,-6 1-16,-1-1 16,-14 9-16,-7 0 15,2-5-15,-5-2 0,10-8 16,-1-2-16,0-1 16,0-6-16,3-2 0,3-6 15,15 0-15,1-1 16,3-2-16,5-2 15,3 1-15,0 11 0,0 0 16</inkml:trace>
  <inkml:trace contextRef="#ctx0" brushRef="#br0" timeOffset="30064.9809">17119 7194 0,'0'0'0,"0"0"16,3-11-16,-5 1 15,1 0-15,-4 2 0,-1 0 16,-4 2-16,-1 2 15,-2 0-15,-1 3 16,-3 1-16,1 1 0,-1 5 16,2 0-16,-1 5 15,3-1-15,-2 7 16,3-4-16,-1 7 0,2-1 16,-1 7-16,0 2 15,-1 0-15,5 5 16,1 2-16,6 1 0,4-8 15,5 7-15,3-9 16,3-3-16,2-1 16,5-2-16,1-7 0,4-4 15,0-5-15,3-4 16,0-6-16,7-5 16,-9-1-16,6-9 0,-8 3 15,-3-2-15,-1-2 16,-4-3-16,-3 0 15,-3-2-15,-4-1 0,-3 1 16,-2-4-16,-4 1 16,-3 1-16,-4 0 15,-3 2-15,-2 1 0,-5 2 16,-3 8-16,0 2 16,1 9-16,-5 0 15,7 4-15,-7 2 0,8 1 16,0 2-16,6 0 15,2 0-15,9-1 16</inkml:trace>
  <inkml:trace contextRef="#ctx0" brushRef="#br0" timeOffset="30681.6077">17729 7222 0,'0'0'0,"7"-8"15,-2 0-15,-3 1 16,-4-1-16,-2 1 0,-4 0 16,-7 2-16,-3 2 15,-11 1-15,-11 1 16,3 2-16,1 4 0,10 0 15,0 5-15,2 1 16,2 2-16,2 3 16,3 0-16,2 3 0,1 1 15,9-2-15,-4 5 16,3-1-16,-1 3 16,1-2-16,2 0 0,1 4 15,3-3-15,6 1 16,-1 0-16,6-2 15,0-1-15,7-4 0,1-3 16,4-4-16,1-4 16,2-1-16,5-5 15,-1-4-15,10-2 0,-10-4 16,-1-2-16,0-1 16,-4-2-16,-6 1 15,-9 0-15,-5 2 0,-2 0 16,-2-3-16,-1-1 15,-4-5-15,0-2 16,-3 1-16,0-1 0,-2-1 16,-5-12-16,3 9 15,0 1-15,-2 3 16,2 0-16,-1 0 0,0 4 16,2 7-16,0 3 15,-2 3-15,-9 3 0,-1 6 16,4 1-16,18-5 15</inkml:trace>
  <inkml:trace contextRef="#ctx0" brushRef="#br0" timeOffset="33268.0569">27118 6705 0,'0'0'0,"-3"-11"16,1 0-16,-4 0 15,1 0-15,-4 0 16,0 0-16,-2 2 0,-3-1 15,-1 3-15,-2 0 16,1 5-16,-6-1 16,2 3-16,-2 3 0,-6 1 15,-1 3-15,0-1 16,-1 3-16,-1 3 16,9 0-16,-7 6 0,10 0 15,-7 7-15,5 2 16,8-3-16,-5 12 15,5-1-15,4-6 0,0 13 16,5-4-16,4-6 16,3-1-16,2 1 15,8 8-15,-1-11 0,3-3 16,3 0-16,3-4 16,2-1-16,3-5 15,3-1-15,2-5 0,0-3 16,4-2-16,0-2 15,12-3-15,-11-1 16,-2-5-16,1-2 0,-1-3 16,10-6-16,-13-1 15,-3-1-15,1-3 16,-4 2-16,-1-5 0,-7-1 16,-4 6-16,1-7 15,-9 5-15,2-7 16,-3 6-16,-1-6 0,-6 0 15,-2 0-15,-2 1 16,-4 1-16,-3 1 0,-4 1 16,-1 3-16,-5 3 15,1 1-15,-2 0 16,-1 6-16,5 8 0,-6-2 16,-1 2-16,12 4 15</inkml:trace>
  <inkml:trace contextRef="#ctx0" brushRef="#br0" timeOffset="70611.6589">31171 9646 0,'0'0'0,"0"0"0,0 0 0,0 0 0,0 0 0,0 0 0,0 0 0,0 0 0,0 0 0,0 0 0,0 0 0,0 0 0,0 0 0,0 0 0,1 11 16,2 0-16,1 1 15,-1 1-15,0 1 0,-1-1 16,1 2-16,1 3 16,-1-1-16,-2 2 15,1 2-15,0-1 0,0 4 16,-1-1-16,2-2 15,-3 8-15,1 1 16,1 0-16,-2 2 0,0-1 16,0-6-16,0 8 15,0-8-15,0 1 16,0-1-16,1 0 0,-1-2 16,0-2-16,0-6 15,0-3-15,0-1 16,0-3-16,1-2 0,-1-2 15,0-3-15,2-1 16,-2 0-16,0-2 16,0-1-16,0-3 0,0 1 15,-2-3-15,2 8 16</inkml:trace>
  <inkml:trace contextRef="#ctx0" brushRef="#br0" timeOffset="72213.6974">29321 14702 0,'0'0'15,"0"0"-15,0 0 0,0 0 16,0 0-16,0 0 15,0-12-15,0 4 16,2 1-16,-1 1 0,3 1 16,2-1-16,1 1 15,4-1-15,1-1 16,3-1-16,2 1 16,2 0-16,8-4 0,0 0 15,-5 3-15,-2 0 16,2 0-16,0 1 15,0 1-15,0 2 0,0 3 16,-1 2-16,-2 2 16,-4 1-16,0 1 15,-3 2-15,-1 3 0,-3 0 16,-1 1-16,-2 0 16,-1 2-16,-2 1 0,-4 1 15,0 2-15,-3-1 16,-1 3-16,-1-2 15,-3-1-15,0 2 0,-1-1 16,-1-1-16,-7 5 16,-1 1-16,1 0 15,1-4-15,-6 7 0,-1-1 16,-4 3-16,1-4 16,5-5-16,-7 5 15,5-5-15,1-1 0,2-2 16,0-2-16,9-2 15,0-2-15,4-2 16,0-2-16,4-1 0,1-2 16,2-1-16,1 0 15,2-1-15,-1-1 16,2 1-16,1 0 0,-1-1 16,2 1-16,1 0 15,-1 0-15,1 0 16,3-2-16,6 2 0,4-1 15,3-2-15,15-1 16,6-2-16,-1 2 16,6-3-16,-3 1 0,-5 0 15,-9 2-15,3 0 16,-1 0-16,-1 2 16,1 1-16,-3 2 0,0 2 15,-3 1-15,-7 2 16,1-4-16,-1 1 0,-1 0 15,-2-2-15,-1-2 16,-6-3-16,-9 4 16</inkml:trace>
  <inkml:trace contextRef="#ctx0" brushRef="#br0" timeOffset="74333.4265">24352 14616 0,'0'0'0,"0"0"0,0 0 16,8-6-16,1-1 0,0 0 16,1 2-16,0-1 15,2 1-15,-1 1 16,3 0-16,-1-1 0,1 1 15,3-1-15,1-1 16,-2 1-16,2-1 16,1 2-16,-1-1 0,0 2 15,1 2-15,-1 1 16,1 1-16,-1 2 16,-1 2-16,-2 1 15,0 1-15,-2 2 0,-1 2 16,-2 3-16,-4 1 15,-1 3-15,-4 0 0,-2 1 16,-2 0-16,-1 2 16,0 0-16,-2-1 15,2-1-15,-3-1 0,0-1 16,0-2-16,-1-3 16,0-1-16,-3-2 15,0-3-15,-3 1 0,2-1 16,-4-1-16,3 0 15,-2-1-15,1-2 16,1 1-16,2-1 0,2-2 16,1 1-16,2-2 15,2 1-15,1 0 16,2-2-16,-1 2 0,4 0 16,0 0-16,4 0 15,0 2-15,2 0 16,1 2-16,4 1 0,1 1 15,-1 3-15,2 2 16,1 0-16,-1 1 16,-4-1-16,4 6 0,1-1 15,-2 3-15,-4-2 16,-3 2-16,0-1 0,-2 7 16,-2-5-16,-2 0 15,-1-1-15,-1 0 16,-2-2-16,-1-4 0,-3-3 15,0 0-15,-4-4 16,-3 1-16,-1-3 16,-3 3-16,-2-3 0,-1 2 15,-8 1-15,-2 0 16,-8 1-16,2-1 16,-2-3-16,-1-1 0,10-2 15,0-2-15,-11-5 16,9-2-16,-7-6 15,10 3-15,2-4 0,5-7 16,22 22-16,0 0 16</inkml:trace>
  <inkml:trace contextRef="#ctx0" brushRef="#br0" timeOffset="75517.7231">22853 9722 0,'0'0'0,"0"0"0,0 0 15,0 0-15,0 0 16,0 0-16,-2 9 0,-1 2 16,-4 0-16,0 3 15,-2-2-15,-4 5 16,1-2-16,1-3 0,-3 6 15,-2-1-15,-1 2 16,3-5-16,-2 7 16,3-6-16,1 0 15,0 1-15,1-1 0,-2-1 16,4 1-16,-1-1 16,2-2-16,-1 1 0,3-2 15,-1 0-15,1 0 16,2-2-16,0 0 15,3-2-15,-1-1 0,4-1 16,-1-1-16,3 0 16,3-1-16,1-2 15,3-1-15,3-1 0,1-1 16,3-1-16,0 1 16,4-1-16,1 2 15,14-2-15,-1 0 0,-1 2 16,-9-1-16,8 4 15,-6-1-15,-2 2 16,0 1-16,-3 3 0,-1 0 16,-6-2-16,-1 1 15,-2-2-15,3-3 16,0-4-16,-5-1 0,-11 4 16,0 0-16,0 0 15</inkml:trace>
  <inkml:trace contextRef="#ctx0" brushRef="#br0" timeOffset="75918.4803">22852 9726 0,'1'9'0,"-1"0"16,2-1-16,-2 0 0,1 5 15,-2-1-15,2 6 16,-1-2-16,0 2 15,2 1-15,-1 3 0,0 18 16,2-1-16,-2 6 16,2-2-16,0-2 15,2 14-15,0-18 0,-1 11 16,0-12-16,-1 0 16,-1 1-16,1-5 0,1-2 15,2-16-15,-6-16 16</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DF9C3702-B4AD-4330-AB2D-F2714CA02CE7}" type="datetimeFigureOut">
              <a:rPr lang="en-GB" smtClean="0"/>
              <a:t>20/03/2020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68F5B04-E7EB-4DE4-AFFD-AB4D8A2DCC96}" type="slidenum">
              <a:rPr lang="en-GB" smtClean="0"/>
              <a:t>‹#›</a:t>
            </a:fld>
            <a:endParaRPr lang="en-GB"/>
          </a:p>
        </p:txBody>
      </p:sp>
    </p:spTree>
    <p:extLst>
      <p:ext uri="{BB962C8B-B14F-4D97-AF65-F5344CB8AC3E}">
        <p14:creationId xmlns:p14="http://schemas.microsoft.com/office/powerpoint/2010/main" val="1763029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F9C3702-B4AD-4330-AB2D-F2714CA02CE7}" type="datetimeFigureOut">
              <a:rPr lang="en-GB" smtClean="0"/>
              <a:t>20/03/2020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68F5B04-E7EB-4DE4-AFFD-AB4D8A2DCC96}" type="slidenum">
              <a:rPr lang="en-GB" smtClean="0"/>
              <a:t>‹#›</a:t>
            </a:fld>
            <a:endParaRPr lang="en-GB"/>
          </a:p>
        </p:txBody>
      </p:sp>
    </p:spTree>
    <p:extLst>
      <p:ext uri="{BB962C8B-B14F-4D97-AF65-F5344CB8AC3E}">
        <p14:creationId xmlns:p14="http://schemas.microsoft.com/office/powerpoint/2010/main" val="600591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F9C3702-B4AD-4330-AB2D-F2714CA02CE7}" type="datetimeFigureOut">
              <a:rPr lang="en-GB" smtClean="0"/>
              <a:t>20/03/2020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68F5B04-E7EB-4DE4-AFFD-AB4D8A2DCC96}" type="slidenum">
              <a:rPr lang="en-GB" smtClean="0"/>
              <a:t>‹#›</a:t>
            </a:fld>
            <a:endParaRPr lang="en-GB"/>
          </a:p>
        </p:txBody>
      </p:sp>
    </p:spTree>
    <p:extLst>
      <p:ext uri="{BB962C8B-B14F-4D97-AF65-F5344CB8AC3E}">
        <p14:creationId xmlns:p14="http://schemas.microsoft.com/office/powerpoint/2010/main" val="33794282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F9C3702-B4AD-4330-AB2D-F2714CA02CE7}" type="datetimeFigureOut">
              <a:rPr lang="en-GB" smtClean="0"/>
              <a:t>20/03/2020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68F5B04-E7EB-4DE4-AFFD-AB4D8A2DCC96}" type="slidenum">
              <a:rPr lang="en-GB" smtClean="0"/>
              <a:t>‹#›</a:t>
            </a:fld>
            <a:endParaRPr lang="en-GB"/>
          </a:p>
        </p:txBody>
      </p:sp>
    </p:spTree>
    <p:extLst>
      <p:ext uri="{BB962C8B-B14F-4D97-AF65-F5344CB8AC3E}">
        <p14:creationId xmlns:p14="http://schemas.microsoft.com/office/powerpoint/2010/main" val="30380021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F9C3702-B4AD-4330-AB2D-F2714CA02CE7}" type="datetimeFigureOut">
              <a:rPr lang="en-GB" smtClean="0"/>
              <a:t>20/03/2020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68F5B04-E7EB-4DE4-AFFD-AB4D8A2DCC96}" type="slidenum">
              <a:rPr lang="en-GB" smtClean="0"/>
              <a:t>‹#›</a:t>
            </a:fld>
            <a:endParaRPr lang="en-GB"/>
          </a:p>
        </p:txBody>
      </p:sp>
    </p:spTree>
    <p:extLst>
      <p:ext uri="{BB962C8B-B14F-4D97-AF65-F5344CB8AC3E}">
        <p14:creationId xmlns:p14="http://schemas.microsoft.com/office/powerpoint/2010/main" val="1409339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DF9C3702-B4AD-4330-AB2D-F2714CA02CE7}" type="datetimeFigureOut">
              <a:rPr lang="en-GB" smtClean="0"/>
              <a:t>20/03/2020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68F5B04-E7EB-4DE4-AFFD-AB4D8A2DCC96}" type="slidenum">
              <a:rPr lang="en-GB" smtClean="0"/>
              <a:t>‹#›</a:t>
            </a:fld>
            <a:endParaRPr lang="en-GB"/>
          </a:p>
        </p:txBody>
      </p:sp>
    </p:spTree>
    <p:extLst>
      <p:ext uri="{BB962C8B-B14F-4D97-AF65-F5344CB8AC3E}">
        <p14:creationId xmlns:p14="http://schemas.microsoft.com/office/powerpoint/2010/main" val="607875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DF9C3702-B4AD-4330-AB2D-F2714CA02CE7}" type="datetimeFigureOut">
              <a:rPr lang="en-GB" smtClean="0"/>
              <a:t>20/03/2020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68F5B04-E7EB-4DE4-AFFD-AB4D8A2DCC96}" type="slidenum">
              <a:rPr lang="en-GB" smtClean="0"/>
              <a:t>‹#›</a:t>
            </a:fld>
            <a:endParaRPr lang="en-GB"/>
          </a:p>
        </p:txBody>
      </p:sp>
    </p:spTree>
    <p:extLst>
      <p:ext uri="{BB962C8B-B14F-4D97-AF65-F5344CB8AC3E}">
        <p14:creationId xmlns:p14="http://schemas.microsoft.com/office/powerpoint/2010/main" val="26589852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DF9C3702-B4AD-4330-AB2D-F2714CA02CE7}" type="datetimeFigureOut">
              <a:rPr lang="en-GB" smtClean="0"/>
              <a:t>20/03/2020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68F5B04-E7EB-4DE4-AFFD-AB4D8A2DCC96}" type="slidenum">
              <a:rPr lang="en-GB" smtClean="0"/>
              <a:t>‹#›</a:t>
            </a:fld>
            <a:endParaRPr lang="en-GB"/>
          </a:p>
        </p:txBody>
      </p:sp>
    </p:spTree>
    <p:extLst>
      <p:ext uri="{BB962C8B-B14F-4D97-AF65-F5344CB8AC3E}">
        <p14:creationId xmlns:p14="http://schemas.microsoft.com/office/powerpoint/2010/main" val="7285627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9C3702-B4AD-4330-AB2D-F2714CA02CE7}" type="datetimeFigureOut">
              <a:rPr lang="en-GB" smtClean="0"/>
              <a:t>20/03/2020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68F5B04-E7EB-4DE4-AFFD-AB4D8A2DCC96}" type="slidenum">
              <a:rPr lang="en-GB" smtClean="0"/>
              <a:t>‹#›</a:t>
            </a:fld>
            <a:endParaRPr lang="en-GB"/>
          </a:p>
        </p:txBody>
      </p:sp>
    </p:spTree>
    <p:extLst>
      <p:ext uri="{BB962C8B-B14F-4D97-AF65-F5344CB8AC3E}">
        <p14:creationId xmlns:p14="http://schemas.microsoft.com/office/powerpoint/2010/main" val="31369085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F9C3702-B4AD-4330-AB2D-F2714CA02CE7}" type="datetimeFigureOut">
              <a:rPr lang="en-GB" smtClean="0"/>
              <a:t>20/03/2020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68F5B04-E7EB-4DE4-AFFD-AB4D8A2DCC96}" type="slidenum">
              <a:rPr lang="en-GB" smtClean="0"/>
              <a:t>‹#›</a:t>
            </a:fld>
            <a:endParaRPr lang="en-GB"/>
          </a:p>
        </p:txBody>
      </p:sp>
    </p:spTree>
    <p:extLst>
      <p:ext uri="{BB962C8B-B14F-4D97-AF65-F5344CB8AC3E}">
        <p14:creationId xmlns:p14="http://schemas.microsoft.com/office/powerpoint/2010/main" val="12616002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F9C3702-B4AD-4330-AB2D-F2714CA02CE7}" type="datetimeFigureOut">
              <a:rPr lang="en-GB" smtClean="0"/>
              <a:t>20/03/2020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68F5B04-E7EB-4DE4-AFFD-AB4D8A2DCC96}" type="slidenum">
              <a:rPr lang="en-GB" smtClean="0"/>
              <a:t>‹#›</a:t>
            </a:fld>
            <a:endParaRPr lang="en-GB"/>
          </a:p>
        </p:txBody>
      </p:sp>
    </p:spTree>
    <p:extLst>
      <p:ext uri="{BB962C8B-B14F-4D97-AF65-F5344CB8AC3E}">
        <p14:creationId xmlns:p14="http://schemas.microsoft.com/office/powerpoint/2010/main" val="32481381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9C3702-B4AD-4330-AB2D-F2714CA02CE7}" type="datetimeFigureOut">
              <a:rPr lang="en-GB" smtClean="0"/>
              <a:t>20/03/2020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8F5B04-E7EB-4DE4-AFFD-AB4D8A2DCC96}" type="slidenum">
              <a:rPr lang="en-GB" smtClean="0"/>
              <a:t>‹#›</a:t>
            </a:fld>
            <a:endParaRPr lang="en-GB"/>
          </a:p>
        </p:txBody>
      </p:sp>
    </p:spTree>
    <p:extLst>
      <p:ext uri="{BB962C8B-B14F-4D97-AF65-F5344CB8AC3E}">
        <p14:creationId xmlns:p14="http://schemas.microsoft.com/office/powerpoint/2010/main" val="33601784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tmp"/><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1.tmp"/></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6.emf"/><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customXml" Target="../ink/ink1.xml"/><Relationship Id="rId5" Type="http://schemas.openxmlformats.org/officeDocument/2006/relationships/image" Target="../media/image5.tmp"/><Relationship Id="rId4" Type="http://schemas.openxmlformats.org/officeDocument/2006/relationships/image" Target="../media/image4.tm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Maths</a:t>
            </a:r>
            <a:endParaRPr lang="en-GB" dirty="0"/>
          </a:p>
        </p:txBody>
      </p:sp>
      <p:sp>
        <p:nvSpPr>
          <p:cNvPr id="3" name="Subtitle 2"/>
          <p:cNvSpPr>
            <a:spLocks noGrp="1"/>
          </p:cNvSpPr>
          <p:nvPr>
            <p:ph type="subTitle" idx="1"/>
          </p:nvPr>
        </p:nvSpPr>
        <p:spPr>
          <a:xfrm>
            <a:off x="1280160" y="3706541"/>
            <a:ext cx="9936480" cy="1655762"/>
          </a:xfrm>
        </p:spPr>
        <p:txBody>
          <a:bodyPr/>
          <a:lstStyle/>
          <a:p>
            <a:r>
              <a:rPr lang="en-GB" b="1" u="sng" dirty="0" smtClean="0"/>
              <a:t>I </a:t>
            </a:r>
            <a:r>
              <a:rPr lang="en-GB" b="1" u="sng" dirty="0"/>
              <a:t>can find the difference between measurements on two different scales</a:t>
            </a:r>
            <a:endParaRPr lang="en-GB" dirty="0"/>
          </a:p>
          <a:p>
            <a:endParaRPr lang="en-GB" dirty="0"/>
          </a:p>
        </p:txBody>
      </p:sp>
    </p:spTree>
    <p:extLst>
      <p:ext uri="{BB962C8B-B14F-4D97-AF65-F5344CB8AC3E}">
        <p14:creationId xmlns:p14="http://schemas.microsoft.com/office/powerpoint/2010/main" val="18380730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Success in Seven</a:t>
            </a:r>
            <a:endParaRPr lang="en-GB" dirty="0"/>
          </a:p>
        </p:txBody>
      </p:sp>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89518" y="1690688"/>
            <a:ext cx="3130185" cy="3799827"/>
          </a:xfrm>
        </p:spPr>
      </p:pic>
    </p:spTree>
    <p:extLst>
      <p:ext uri="{BB962C8B-B14F-4D97-AF65-F5344CB8AC3E}">
        <p14:creationId xmlns:p14="http://schemas.microsoft.com/office/powerpoint/2010/main" val="7489895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Success in </a:t>
            </a:r>
            <a:r>
              <a:rPr lang="en-GB" dirty="0" smtClean="0"/>
              <a:t>Seven answers</a:t>
            </a:r>
            <a:endParaRPr lang="en-GB" dirty="0"/>
          </a:p>
        </p:txBody>
      </p:sp>
      <p:pic>
        <p:nvPicPr>
          <p:cNvPr id="4" name="Content Placeholder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9518" y="1690688"/>
            <a:ext cx="3130185" cy="3799827"/>
          </a:xfrm>
          <a:prstGeom prst="rect">
            <a:avLst/>
          </a:prstGeom>
        </p:spPr>
      </p:pic>
      <p:pic>
        <p:nvPicPr>
          <p:cNvPr id="5" name="FEC57D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588"/>
            <a:ext cx="12192000" cy="6854825"/>
          </a:xfrm>
          <a:prstGeom prst="rect">
            <a:avLst/>
          </a:prstGeom>
        </p:spPr>
      </p:pic>
    </p:spTree>
    <p:extLst>
      <p:ext uri="{BB962C8B-B14F-4D97-AF65-F5344CB8AC3E}">
        <p14:creationId xmlns:p14="http://schemas.microsoft.com/office/powerpoint/2010/main" val="2336608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smtClean="0"/>
              <a:t>Converting between grams, kilograms and tonnes</a:t>
            </a:r>
            <a:endParaRPr lang="en-GB" sz="4000" dirty="0"/>
          </a:p>
        </p:txBody>
      </p:sp>
      <p:sp>
        <p:nvSpPr>
          <p:cNvPr id="3" name="Content Placeholder 2"/>
          <p:cNvSpPr>
            <a:spLocks noGrp="1"/>
          </p:cNvSpPr>
          <p:nvPr>
            <p:ph idx="1"/>
          </p:nvPr>
        </p:nvSpPr>
        <p:spPr>
          <a:xfrm>
            <a:off x="668384" y="1690688"/>
            <a:ext cx="10515600" cy="4351338"/>
          </a:xfrm>
        </p:spPr>
        <p:txBody>
          <a:bodyPr/>
          <a:lstStyle/>
          <a:p>
            <a:pPr marL="0" indent="0">
              <a:buNone/>
            </a:pPr>
            <a:r>
              <a:rPr lang="en-GB" dirty="0" smtClean="0"/>
              <a:t>                     </a:t>
            </a:r>
          </a:p>
          <a:p>
            <a:pPr marL="0" indent="0">
              <a:buNone/>
            </a:pPr>
            <a:r>
              <a:rPr lang="en-GB" dirty="0"/>
              <a:t>	</a:t>
            </a:r>
            <a:r>
              <a:rPr lang="en-GB" dirty="0" smtClean="0"/>
              <a:t>			g		kg		</a:t>
            </a:r>
          </a:p>
          <a:p>
            <a:pPr marL="0" indent="0">
              <a:buNone/>
            </a:pPr>
            <a:endParaRPr lang="en-GB" dirty="0"/>
          </a:p>
          <a:p>
            <a:pPr marL="0" indent="0">
              <a:buNone/>
            </a:pPr>
            <a:endParaRPr lang="en-GB" dirty="0" smtClean="0"/>
          </a:p>
          <a:p>
            <a:pPr marL="0" indent="0">
              <a:buNone/>
            </a:pPr>
            <a:endParaRPr lang="en-GB" dirty="0" smtClean="0"/>
          </a:p>
          <a:p>
            <a:pPr marL="0" indent="0">
              <a:buNone/>
            </a:pPr>
            <a:endParaRPr lang="en-GB" dirty="0"/>
          </a:p>
          <a:p>
            <a:pPr marL="0" indent="0">
              <a:buNone/>
            </a:pPr>
            <a:r>
              <a:rPr lang="en-GB" dirty="0" smtClean="0"/>
              <a:t>			          kg		tonnes</a:t>
            </a:r>
            <a:endParaRPr lang="en-GB" dirty="0"/>
          </a:p>
        </p:txBody>
      </p:sp>
      <p:pic>
        <p:nvPicPr>
          <p:cNvPr id="4" name="E0C511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588"/>
            <a:ext cx="12192000" cy="6854825"/>
          </a:xfrm>
          <a:prstGeom prst="rect">
            <a:avLst/>
          </a:prstGeom>
        </p:spPr>
      </p:pic>
    </p:spTree>
    <p:extLst>
      <p:ext uri="{BB962C8B-B14F-4D97-AF65-F5344CB8AC3E}">
        <p14:creationId xmlns:p14="http://schemas.microsoft.com/office/powerpoint/2010/main" val="20821122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869" y="-157389"/>
            <a:ext cx="10515600" cy="1325563"/>
          </a:xfrm>
        </p:spPr>
        <p:txBody>
          <a:bodyPr/>
          <a:lstStyle/>
          <a:p>
            <a:r>
              <a:rPr lang="en-GB" dirty="0" smtClean="0"/>
              <a:t>Reading scales</a:t>
            </a:r>
            <a:endParaRPr lang="en-GB" dirty="0"/>
          </a:p>
        </p:txBody>
      </p:sp>
      <p:pic>
        <p:nvPicPr>
          <p:cNvPr id="4" name="Content Placeholder 3" descr="Screen Clipping"/>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45091" y="2513646"/>
            <a:ext cx="7003376" cy="2280421"/>
          </a:xfrm>
        </p:spPr>
      </p:pic>
      <p:pic>
        <p:nvPicPr>
          <p:cNvPr id="5" name="Picture 4"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43617" y="2513646"/>
            <a:ext cx="3213652" cy="3351577"/>
          </a:xfrm>
          <a:prstGeom prst="rect">
            <a:avLst/>
          </a:prstGeom>
        </p:spPr>
      </p:pic>
      <mc:AlternateContent xmlns:mc="http://schemas.openxmlformats.org/markup-compatibility/2006">
        <mc:Choice xmlns:p14="http://schemas.microsoft.com/office/powerpoint/2010/main" Requires="p14">
          <p:contentPart p14:bwMode="auto" r:id="rId6">
            <p14:nvContentPartPr>
              <p14:cNvPr id="6" name="Ink 5"/>
              <p14:cNvContentPartPr/>
              <p14:nvPr/>
            </p14:nvContentPartPr>
            <p14:xfrm>
              <a:off x="774000" y="2376360"/>
              <a:ext cx="10463760" cy="3123720"/>
            </p14:xfrm>
          </p:contentPart>
        </mc:Choice>
        <mc:Fallback>
          <p:pic>
            <p:nvPicPr>
              <p:cNvPr id="6" name="Ink 5"/>
              <p:cNvPicPr/>
              <p:nvPr/>
            </p:nvPicPr>
            <p:blipFill>
              <a:blip r:embed="rId7"/>
              <a:stretch>
                <a:fillRect/>
              </a:stretch>
            </p:blipFill>
            <p:spPr>
              <a:xfrm>
                <a:off x="764640" y="2367000"/>
                <a:ext cx="10482480" cy="3142440"/>
              </a:xfrm>
              <a:prstGeom prst="rect">
                <a:avLst/>
              </a:prstGeom>
            </p:spPr>
          </p:pic>
        </mc:Fallback>
      </mc:AlternateContent>
      <p:pic>
        <p:nvPicPr>
          <p:cNvPr id="7" name="DACA07A">
            <a:hlinkClick r:id="" action="ppaction://media"/>
          </p:cNvPr>
          <p:cNvPicPr>
            <a:picLocks noChangeAspect="1"/>
          </p:cNvPicPr>
          <p:nvPr>
            <a:videoFile r:link="rId1"/>
            <p:extLst>
              <p:ext uri="{DAA4B4D4-6D71-4841-9C94-3DE7FCFB9230}">
                <p14:media xmlns:p14="http://schemas.microsoft.com/office/powerpoint/2010/main" r:embed="rId2">
                  <p14:trim end="5086.7"/>
                </p14:media>
              </p:ext>
            </p:extLst>
          </p:nvPr>
        </p:nvPicPr>
        <p:blipFill>
          <a:blip r:embed="rId8"/>
          <a:stretch>
            <a:fillRect/>
          </a:stretch>
        </p:blipFill>
        <p:spPr>
          <a:xfrm>
            <a:off x="0" y="1588"/>
            <a:ext cx="12192000" cy="6854825"/>
          </a:xfrm>
          <a:prstGeom prst="rect">
            <a:avLst/>
          </a:prstGeom>
        </p:spPr>
      </p:pic>
    </p:spTree>
    <p:extLst>
      <p:ext uri="{BB962C8B-B14F-4D97-AF65-F5344CB8AC3E}">
        <p14:creationId xmlns:p14="http://schemas.microsoft.com/office/powerpoint/2010/main" val="29837854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748" y="2990760"/>
            <a:ext cx="10515600" cy="1325563"/>
          </a:xfrm>
        </p:spPr>
        <p:txBody>
          <a:bodyPr>
            <a:normAutofit fontScale="90000"/>
          </a:bodyPr>
          <a:lstStyle/>
          <a:p>
            <a:r>
              <a:rPr lang="en-GB" b="1" u="sng" dirty="0" smtClean="0"/>
              <a:t>23.03.20</a:t>
            </a:r>
            <a:r>
              <a:rPr lang="en-GB" b="1" u="sng" dirty="0" smtClean="0"/>
              <a:t/>
            </a:r>
            <a:br>
              <a:rPr lang="en-GB" b="1" u="sng" dirty="0" smtClean="0"/>
            </a:br>
            <a:r>
              <a:rPr lang="en-GB" b="1" u="sng" dirty="0"/>
              <a:t/>
            </a:r>
            <a:br>
              <a:rPr lang="en-GB" b="1" u="sng" dirty="0"/>
            </a:br>
            <a:r>
              <a:rPr lang="en-GB" b="1" u="sng" dirty="0" smtClean="0"/>
              <a:t>I </a:t>
            </a:r>
            <a:r>
              <a:rPr lang="en-GB" b="1" u="sng" dirty="0"/>
              <a:t>can find the difference between measurements on two different </a:t>
            </a:r>
            <a:r>
              <a:rPr lang="en-GB" b="1" u="sng" dirty="0" smtClean="0"/>
              <a:t>scales</a:t>
            </a:r>
            <a:br>
              <a:rPr lang="en-GB" b="1" u="sng" dirty="0" smtClean="0"/>
            </a:br>
            <a:r>
              <a:rPr lang="en-GB" b="1" u="sng" dirty="0"/>
              <a:t/>
            </a:r>
            <a:br>
              <a:rPr lang="en-GB" b="1" u="sng" dirty="0"/>
            </a:br>
            <a:r>
              <a:rPr lang="en-GB" dirty="0" smtClean="0"/>
              <a:t>See </a:t>
            </a:r>
            <a:r>
              <a:rPr lang="en-GB" dirty="0"/>
              <a:t>worksheets uploaded on the website. </a:t>
            </a:r>
            <a:br>
              <a:rPr lang="en-GB" dirty="0"/>
            </a:br>
            <a:r>
              <a:rPr lang="en-GB" dirty="0"/>
              <a:t>Choose the ‘less tricky’ one if you are feeling unsure or the ‘main’ sheet if you feel confident and want a challenge. </a:t>
            </a:r>
            <a:r>
              <a:rPr lang="en-GB" dirty="0" smtClean="0"/>
              <a:t/>
            </a:r>
            <a:br>
              <a:rPr lang="en-GB" dirty="0" smtClean="0"/>
            </a:br>
            <a:r>
              <a:rPr lang="en-GB" dirty="0"/>
              <a:t/>
            </a:r>
            <a:br>
              <a:rPr lang="en-GB" dirty="0"/>
            </a:br>
            <a:r>
              <a:rPr lang="en-GB" dirty="0" smtClean="0"/>
              <a:t>Use the answer sheet to check your answers when you have finished. No peeking! </a:t>
            </a:r>
            <a:r>
              <a:rPr lang="en-GB" dirty="0"/>
              <a:t/>
            </a:r>
            <a:br>
              <a:rPr lang="en-GB" dirty="0"/>
            </a:br>
            <a:endParaRPr lang="en-GB" dirty="0"/>
          </a:p>
        </p:txBody>
      </p:sp>
    </p:spTree>
    <p:extLst>
      <p:ext uri="{BB962C8B-B14F-4D97-AF65-F5344CB8AC3E}">
        <p14:creationId xmlns:p14="http://schemas.microsoft.com/office/powerpoint/2010/main" val="213565424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TotalTime>
  <Words>30</Words>
  <Application>Microsoft Office PowerPoint</Application>
  <PresentationFormat>Widescreen</PresentationFormat>
  <Paragraphs>14</Paragraphs>
  <Slides>6</Slides>
  <Notes>0</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Arial</vt:lpstr>
      <vt:lpstr>Calibri</vt:lpstr>
      <vt:lpstr>Calibri Light</vt:lpstr>
      <vt:lpstr>Office Theme</vt:lpstr>
      <vt:lpstr>Maths</vt:lpstr>
      <vt:lpstr>Success in Seven</vt:lpstr>
      <vt:lpstr>Success in Seven answers</vt:lpstr>
      <vt:lpstr>Converting between grams, kilograms and tonnes</vt:lpstr>
      <vt:lpstr>Reading scales</vt:lpstr>
      <vt:lpstr>23.03.20  I can find the difference between measurements on two different scales  See worksheets uploaded on the website.  Choose the ‘less tricky’ one if you are feeling unsure or the ‘main’ sheet if you feel confident and want a challenge.   Use the answer sheet to check your answers when you have finished. No peeking!  </vt:lpstr>
    </vt:vector>
  </TitlesOfParts>
  <Company>St Marks Primary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Maths</dc:title>
  <dc:creator>lizzie.durling</dc:creator>
  <cp:lastModifiedBy>lizzie.durling</cp:lastModifiedBy>
  <cp:revision>8</cp:revision>
  <dcterms:created xsi:type="dcterms:W3CDTF">2020-03-19T17:19:29Z</dcterms:created>
  <dcterms:modified xsi:type="dcterms:W3CDTF">2020-03-20T18:49:41Z</dcterms:modified>
</cp:coreProperties>
</file>