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3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5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97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31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2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88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60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1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66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8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92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0D01A-A65B-4B3F-AAA9-EB194F2B9A25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420B4-9D66-4719-A25A-8FBCE88C8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52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>
                <a:latin typeface="Comic Sans MS" panose="030F0702030302020204" pitchFamily="66" charset="0"/>
              </a:rPr>
              <a:t>Maths Warm Up Questions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215" y="1825625"/>
            <a:ext cx="7429500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946" y="0"/>
            <a:ext cx="8740017" cy="664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1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6377" y="1027906"/>
            <a:ext cx="8282039" cy="500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>
                <a:latin typeface="Comic Sans MS" panose="030F0702030302020204" pitchFamily="66" charset="0"/>
              </a:rPr>
              <a:t>Using bar charts and pictograms.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We can show information in bar charts as well as on pictograms.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On a pictogram, it is really important to look at the key to see what each individual picture represents. 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This is the same with a bar chart.  The numbers on the side are called the scale.  The scale can go up in different size jumps depending on how many things are being counted. 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Remember to look at the scale so you look at the information on the bar chart correctly.</a:t>
            </a:r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07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928" y="365125"/>
            <a:ext cx="8699157" cy="65871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68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247" y="271848"/>
            <a:ext cx="9386441" cy="55234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26988" y="5472153"/>
            <a:ext cx="223863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Look carefully at the scale. 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84757" y="4643737"/>
            <a:ext cx="336103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Why aren’t Saturday and Sunday on the chart? 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9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7461" y="365125"/>
            <a:ext cx="10466339" cy="58118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5941197"/>
            <a:ext cx="169493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Look carefully at the scale.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09470" y="5721178"/>
            <a:ext cx="321275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How many children went on each of these days?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1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49" y="160638"/>
            <a:ext cx="10613000" cy="58200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66786" y="5712423"/>
            <a:ext cx="3560373" cy="5364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5941197"/>
            <a:ext cx="169493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Look carefully at the scale.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3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0976"/>
            <a:ext cx="9304638" cy="70089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50477" y="3039762"/>
            <a:ext cx="337339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Remember to show how you worked out your answers.  This might be a calculation.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29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614" y="197708"/>
            <a:ext cx="4872424" cy="63353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933038" y="4226011"/>
            <a:ext cx="337339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Remember to show how you arrived </a:t>
            </a:r>
            <a:r>
              <a:rPr lang="en-GB" b="1" dirty="0">
                <a:latin typeface="Comic Sans MS" panose="030F0702030302020204" pitchFamily="66" charset="0"/>
              </a:rPr>
              <a:t>a</a:t>
            </a:r>
            <a:r>
              <a:rPr lang="en-GB" b="1" dirty="0" smtClean="0">
                <a:latin typeface="Comic Sans MS" panose="030F0702030302020204" pitchFamily="66" charset="0"/>
              </a:rPr>
              <a:t>t your decision.  This might be a calculation.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168</Words>
  <Application>Microsoft Office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Maths Warm Up Questions</vt:lpstr>
      <vt:lpstr>PowerPoint Presentation</vt:lpstr>
      <vt:lpstr>Using bar charts and pictograms.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Warm Up Questions</dc:title>
  <dc:creator>Philippa Brackenridge</dc:creator>
  <cp:lastModifiedBy>Philippa Brackenridge</cp:lastModifiedBy>
  <cp:revision>6</cp:revision>
  <dcterms:created xsi:type="dcterms:W3CDTF">2020-03-18T14:19:31Z</dcterms:created>
  <dcterms:modified xsi:type="dcterms:W3CDTF">2020-03-18T15:08:34Z</dcterms:modified>
</cp:coreProperties>
</file>