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B8EC-2598-47E5-BAC2-143DFF1B107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18A3-4922-4EF4-AF63-AA022B7DB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81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B8EC-2598-47E5-BAC2-143DFF1B107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18A3-4922-4EF4-AF63-AA022B7DB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890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B8EC-2598-47E5-BAC2-143DFF1B107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18A3-4922-4EF4-AF63-AA022B7DB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45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B8EC-2598-47E5-BAC2-143DFF1B107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18A3-4922-4EF4-AF63-AA022B7DB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12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B8EC-2598-47E5-BAC2-143DFF1B107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18A3-4922-4EF4-AF63-AA022B7DB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79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B8EC-2598-47E5-BAC2-143DFF1B107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18A3-4922-4EF4-AF63-AA022B7DB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91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B8EC-2598-47E5-BAC2-143DFF1B107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18A3-4922-4EF4-AF63-AA022B7DB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01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B8EC-2598-47E5-BAC2-143DFF1B107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18A3-4922-4EF4-AF63-AA022B7DB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21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B8EC-2598-47E5-BAC2-143DFF1B107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18A3-4922-4EF4-AF63-AA022B7DB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59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B8EC-2598-47E5-BAC2-143DFF1B107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18A3-4922-4EF4-AF63-AA022B7DB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934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B8EC-2598-47E5-BAC2-143DFF1B107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18A3-4922-4EF4-AF63-AA022B7DB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42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8B8EC-2598-47E5-BAC2-143DFF1B107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18A3-4922-4EF4-AF63-AA022B7DB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13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399" y="0"/>
            <a:ext cx="8984474" cy="671208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499685" y="-1"/>
            <a:ext cx="172670" cy="68449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90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260" y="0"/>
            <a:ext cx="8588612" cy="657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805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657" y="0"/>
            <a:ext cx="9074589" cy="659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304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051" y="170571"/>
            <a:ext cx="8669898" cy="64928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flipH="1">
            <a:off x="1528354" y="170571"/>
            <a:ext cx="232697" cy="6492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644702" y="0"/>
            <a:ext cx="8786247" cy="24819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946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courtney.barnett</dc:creator>
  <cp:lastModifiedBy>courtney.barnett</cp:lastModifiedBy>
  <cp:revision>3</cp:revision>
  <dcterms:created xsi:type="dcterms:W3CDTF">2020-03-19T11:44:29Z</dcterms:created>
  <dcterms:modified xsi:type="dcterms:W3CDTF">2020-03-19T12:02:56Z</dcterms:modified>
</cp:coreProperties>
</file>