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81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9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2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9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1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9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3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B8EC-2598-47E5-BAC2-143DFF1B107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18A3-4922-4EF4-AF63-AA022B7DB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399" y="0"/>
            <a:ext cx="8984474" cy="67120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99685" y="-1"/>
            <a:ext cx="172670" cy="68449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0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260" y="0"/>
            <a:ext cx="8588612" cy="657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0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657" y="0"/>
            <a:ext cx="9074589" cy="65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0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051" y="170571"/>
            <a:ext cx="8669898" cy="64928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H="1">
            <a:off x="1528354" y="170571"/>
            <a:ext cx="232697" cy="6492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644702" y="0"/>
            <a:ext cx="8786247" cy="2481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94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courtney.barnett</dc:creator>
  <cp:lastModifiedBy>courtney.barnett</cp:lastModifiedBy>
  <cp:revision>3</cp:revision>
  <dcterms:created xsi:type="dcterms:W3CDTF">2020-03-19T11:44:29Z</dcterms:created>
  <dcterms:modified xsi:type="dcterms:W3CDTF">2020-03-19T12:02:56Z</dcterms:modified>
</cp:coreProperties>
</file>