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9" r:id="rId4"/>
    <p:sldId id="257" r:id="rId5"/>
    <p:sldId id="260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9EE1-CB37-4499-BF90-90E1D5E07EF6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D8B7-5FF0-4423-BCFD-B6617215D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594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9EE1-CB37-4499-BF90-90E1D5E07EF6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D8B7-5FF0-4423-BCFD-B6617215D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934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9EE1-CB37-4499-BF90-90E1D5E07EF6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D8B7-5FF0-4423-BCFD-B6617215D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35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9EE1-CB37-4499-BF90-90E1D5E07EF6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D8B7-5FF0-4423-BCFD-B6617215D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55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9EE1-CB37-4499-BF90-90E1D5E07EF6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D8B7-5FF0-4423-BCFD-B6617215D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488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9EE1-CB37-4499-BF90-90E1D5E07EF6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D8B7-5FF0-4423-BCFD-B6617215D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51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9EE1-CB37-4499-BF90-90E1D5E07EF6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D8B7-5FF0-4423-BCFD-B6617215D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60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9EE1-CB37-4499-BF90-90E1D5E07EF6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D8B7-5FF0-4423-BCFD-B6617215D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89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9EE1-CB37-4499-BF90-90E1D5E07EF6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D8B7-5FF0-4423-BCFD-B6617215D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13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9EE1-CB37-4499-BF90-90E1D5E07EF6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D8B7-5FF0-4423-BCFD-B6617215D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03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9EE1-CB37-4499-BF90-90E1D5E07EF6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D8B7-5FF0-4423-BCFD-B6617215D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253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B9EE1-CB37-4499-BF90-90E1D5E07EF6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7D8B7-5FF0-4423-BCFD-B6617215D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795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7944" y="426720"/>
            <a:ext cx="9412392" cy="592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266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987" y="328612"/>
            <a:ext cx="8582025" cy="620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38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1940" y="219456"/>
            <a:ext cx="8434050" cy="644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193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71876" y="1085838"/>
            <a:ext cx="3938654" cy="44216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8868" y="2102739"/>
            <a:ext cx="2130817" cy="28447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8659" y="2653685"/>
            <a:ext cx="2619048" cy="17428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5468" y="377952"/>
            <a:ext cx="11624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 school this week we would have been making these to take home to celebrate Mother’s Day.</a:t>
            </a:r>
          </a:p>
          <a:p>
            <a:pPr algn="ctr"/>
            <a:endParaRPr lang="en-GB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8309" y="5964392"/>
            <a:ext cx="111815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If you already have some paint at home and wanted to make one then here are the instructions of what to </a:t>
            </a:r>
            <a:r>
              <a:rPr lang="en-GB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do:</a:t>
            </a:r>
            <a:endParaRPr lang="en-GB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45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944" y="614871"/>
            <a:ext cx="4514539" cy="50682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82392" y="249111"/>
            <a:ext cx="6463430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1 - Paint your whole hand green using a paint brush and place your hand down on a piece of paper. </a:t>
            </a:r>
          </a:p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(Don’t forget to keep your fingers nice and still!)</a:t>
            </a:r>
          </a:p>
          <a:p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2 – Using your thumb (it’s a little bigger than your fingertips) paint it a bright colour and print it above each of your fingers to make the middle of each flower.</a:t>
            </a:r>
          </a:p>
          <a:p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3 - Clean your thumb and then paint it a different colour and print to make the petals for each of your flowers.</a:t>
            </a:r>
          </a:p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You can choose which colours you want to use.</a:t>
            </a:r>
          </a:p>
          <a:p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4 – Next make a pot out a different piece of paper and complete your ‘I love my Mummy because … ‘ writing. </a:t>
            </a:r>
          </a:p>
          <a:p>
            <a:endParaRPr lang="en-GB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(There is link to download and print this writing frame on the main post. Alternatively you can draw a pot and write on it) </a:t>
            </a:r>
          </a:p>
          <a:p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5 – Stick the pot the bottom of your handprint. </a:t>
            </a:r>
          </a:p>
          <a:p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6 - Be proud of your wonderful creation and give it to your Mummy on Sunday along with a big cuddle! </a:t>
            </a:r>
            <a:r>
              <a:rPr lang="en-GB" smtClean="0">
                <a:solidFill>
                  <a:srgbClr val="0070C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 </a:t>
            </a:r>
            <a:endParaRPr lang="en-GB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8021" y="4098012"/>
            <a:ext cx="2660443" cy="208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220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780" y="1158240"/>
            <a:ext cx="6611379" cy="51772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68640" y="4474464"/>
            <a:ext cx="38648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If you did want to make me</a:t>
            </a:r>
          </a:p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then there is a link to download and print this writing frame on the main post. </a:t>
            </a:r>
          </a:p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If you want to make me but don’t have a printer you can always draw me. 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790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273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Marks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nikki.mitchell</dc:creator>
  <cp:lastModifiedBy>nikki.mitchell</cp:lastModifiedBy>
  <cp:revision>5</cp:revision>
  <dcterms:created xsi:type="dcterms:W3CDTF">2020-03-18T14:18:21Z</dcterms:created>
  <dcterms:modified xsi:type="dcterms:W3CDTF">2020-03-18T14:50:29Z</dcterms:modified>
</cp:coreProperties>
</file>