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57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59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3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5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5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8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51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60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89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3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03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25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9EE1-CB37-4499-BF90-90E1D5E07EF6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7D8B7-5FF0-4423-BCFD-B6617215D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9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7944" y="426720"/>
            <a:ext cx="9412392" cy="592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26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328612"/>
            <a:ext cx="8582025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8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1940" y="219456"/>
            <a:ext cx="8434050" cy="644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19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1876" y="1085838"/>
            <a:ext cx="3938654" cy="44216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8868" y="2102739"/>
            <a:ext cx="2130817" cy="28447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659" y="2653685"/>
            <a:ext cx="2619048" cy="17428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5468" y="377952"/>
            <a:ext cx="11624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In school this week we would have been making these to take home to celebrate Mother’s Day.</a:t>
            </a:r>
          </a:p>
          <a:p>
            <a:pPr algn="ctr"/>
            <a:endParaRPr lang="en-GB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8309" y="5964392"/>
            <a:ext cx="111815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If you already have some paint at home and wanted to make one then here are the instructions of what to </a:t>
            </a:r>
            <a:r>
              <a:rPr lang="en-GB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do:</a:t>
            </a:r>
            <a:endParaRPr lang="en-GB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944" y="614871"/>
            <a:ext cx="4514539" cy="50682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2392" y="249111"/>
            <a:ext cx="646343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1 - Paint your whole hand green using a paint brush and place your hand down on a piece of paper. 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(Don’t forget to keep your fingers nice and still!)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 – Using your thumb (it’s a little bigger than your fingertips) paint it a bright colour and print it above each of your fingers to make the middle of each flower.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3 - Clean your thumb and then paint it a different colour and print to make the petals for each of your flowers.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You can choose which colours you want to use.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 – Next make a pot out a different piece of paper and complete your ‘I love my Mummy because … ‘ writing. </a:t>
            </a:r>
          </a:p>
          <a:p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(There is link to download and print this writing frame on the main post. Alternatively you can draw a pot and write on it) 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 – Stick the pot the bottom of your handprint. 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6 - Be proud of your wonderful creation and give it to your Mummy on Sunday along with a big cuddle! </a:t>
            </a:r>
            <a:r>
              <a:rPr lang="en-GB" smtClean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021" y="4098012"/>
            <a:ext cx="2660443" cy="208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22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780" y="1158240"/>
            <a:ext cx="6611379" cy="51772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68640" y="4474464"/>
            <a:ext cx="3864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If you did want to make me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then there is a link to download and print this writing frame on the main post. 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If you want to make me but don’t have a printer you can always draw me. 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9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nikki.mitchell</dc:creator>
  <cp:lastModifiedBy>nikki.mitchell</cp:lastModifiedBy>
  <cp:revision>5</cp:revision>
  <dcterms:created xsi:type="dcterms:W3CDTF">2020-03-18T14:18:21Z</dcterms:created>
  <dcterms:modified xsi:type="dcterms:W3CDTF">2020-03-18T14:50:29Z</dcterms:modified>
</cp:coreProperties>
</file>