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72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92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07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2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72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03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76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36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40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0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8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B0BF-09F6-497B-89C4-AB15908441C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A0EB3-6CF7-468F-9482-8538AB8E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710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6_3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26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8_2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3912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9_3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1138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9_5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6266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0_0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4484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0_4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5105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0_5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8184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1_0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6634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1_0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454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1_0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4086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1_1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0299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1_1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40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8_41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8293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1_41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6145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1_44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1073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1_4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1246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1_4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4757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41_5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919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8_54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406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8_5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836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9_0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160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9_1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211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9_2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049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9_3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06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9_40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708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9_4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65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7_00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367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0_02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452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0_0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525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0_1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272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0_2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019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0_3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787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0_3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463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0_44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632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0_4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615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0_5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224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0_5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796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7_40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474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1_0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870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1_1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271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1_2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571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1_3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385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1_4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408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1_51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181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1_5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751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1_5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446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2_00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806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2_0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22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7_54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12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2_10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968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2_1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491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2_22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159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2_2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004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3_10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898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3_1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495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3_2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874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3_31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706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3_44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59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3_4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97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7_5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455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3_5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829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3_5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9521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0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055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1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885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21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685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24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153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32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0620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3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35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40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1858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4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01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8_0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5223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4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8692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52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1382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4_5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7984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02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3078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0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4357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10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2713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1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0524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2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7268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31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2476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3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95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8_14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45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40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6218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44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8258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4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6535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5_5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0390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01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4527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0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7091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10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1995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1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1747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1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2099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1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579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8_1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5933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21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6866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24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2061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3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8423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4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2774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4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6623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5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5091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6_5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4786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7_0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6264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7_0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4170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7_12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58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28_24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4403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7_1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5303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7_19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5686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7_23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374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7_2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1653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7_32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3633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7_38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9295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8_26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461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9_01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8515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9_15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8026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-03-26 16_39_27-Moving and Handling - Internet Explorer - __Remo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6" y="0"/>
            <a:ext cx="10229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537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Marks Primary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Applegate</dc:creator>
  <cp:lastModifiedBy>Charles Applegate</cp:lastModifiedBy>
  <cp:revision>1</cp:revision>
  <dcterms:created xsi:type="dcterms:W3CDTF">2020-03-26T20:44:07Z</dcterms:created>
  <dcterms:modified xsi:type="dcterms:W3CDTF">2020-03-26T20:45:00Z</dcterms:modified>
</cp:coreProperties>
</file>