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50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64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79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9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64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61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41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45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18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00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753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59AD5-797A-41AA-904A-FA36642C603C}" type="datetimeFigureOut">
              <a:rPr lang="en-GB" smtClean="0"/>
              <a:t>26/03/2020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76F1-0D3E-48BD-9AFA-6C46B0AEE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2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bc.co.uk/bitesize/topics/ztkxpv4/articles/z4t6rj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 - Monday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002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 Watch the </a:t>
            </a:r>
            <a:r>
              <a:rPr lang="en-GB" dirty="0" smtClean="0"/>
              <a:t>‘What </a:t>
            </a:r>
            <a:r>
              <a:rPr lang="en-GB" dirty="0"/>
              <a:t>is Easter</a:t>
            </a:r>
            <a:r>
              <a:rPr lang="en-GB" dirty="0" smtClean="0"/>
              <a:t>?’ </a:t>
            </a:r>
            <a:r>
              <a:rPr lang="en-GB" dirty="0"/>
              <a:t>film on this webpage. </a:t>
            </a:r>
            <a:br>
              <a:rPr lang="en-GB" dirty="0"/>
            </a:br>
            <a:r>
              <a:rPr lang="en-GB" dirty="0" smtClean="0">
                <a:hlinkClick r:id="rId2"/>
              </a:rPr>
              <a:t>www.bbc.co.uk/bitesize/topics/ztkxpv4/articles/z4t6rj6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3612" y="2189797"/>
            <a:ext cx="7724775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7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 smtClean="0"/>
              <a:t>Watch </a:t>
            </a:r>
            <a:r>
              <a:rPr lang="en-GB" sz="3600" dirty="0"/>
              <a:t>it again and this time note down any important phrases that someone might need </a:t>
            </a:r>
            <a:r>
              <a:rPr lang="en-GB" sz="3600" dirty="0" smtClean="0"/>
              <a:t>explaining</a:t>
            </a:r>
            <a:r>
              <a:rPr lang="en-GB" sz="3600" dirty="0"/>
              <a:t> </a:t>
            </a:r>
            <a:r>
              <a:rPr lang="en-GB" sz="3600" dirty="0" smtClean="0"/>
              <a:t>e.g. Palm Sunday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dirty="0" smtClean="0"/>
              <a:t>Read </a:t>
            </a:r>
            <a:r>
              <a:rPr lang="en-GB" sz="3600" dirty="0"/>
              <a:t>through the rest of the web page. </a:t>
            </a:r>
            <a:endParaRPr lang="en-GB" sz="3600" dirty="0" smtClean="0"/>
          </a:p>
          <a:p>
            <a:pPr marL="0" indent="0">
              <a:buNone/>
            </a:pPr>
            <a:r>
              <a:rPr lang="en-GB" sz="3600" dirty="0" smtClean="0"/>
              <a:t>Can </a:t>
            </a:r>
            <a:r>
              <a:rPr lang="en-GB" sz="3600" dirty="0"/>
              <a:t>you explain what these words mean and what Christians think about them to someone who you are living with? </a:t>
            </a:r>
          </a:p>
        </p:txBody>
      </p:sp>
    </p:spTree>
    <p:extLst>
      <p:ext uri="{BB962C8B-B14F-4D97-AF65-F5344CB8AC3E}">
        <p14:creationId xmlns:p14="http://schemas.microsoft.com/office/powerpoint/2010/main" val="2588303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As you read through the web page, you </a:t>
            </a:r>
            <a:r>
              <a:rPr lang="en-GB" dirty="0"/>
              <a:t>will find information about 4 important days in what Christians call </a:t>
            </a:r>
            <a:r>
              <a:rPr lang="en-GB" b="1" dirty="0"/>
              <a:t>Holy Week</a:t>
            </a:r>
            <a:r>
              <a:rPr lang="en-GB" dirty="0"/>
              <a:t>; Palm Sunday, Maundy Thursday, Good Friday and Easter Sunday.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440" y="3092767"/>
            <a:ext cx="3200400" cy="2867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" y="3092767"/>
            <a:ext cx="2867025" cy="2867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8840" y="3092767"/>
            <a:ext cx="3200400" cy="28670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59240" y="3092766"/>
            <a:ext cx="286702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4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770" y="2535588"/>
            <a:ext cx="8995410" cy="39553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I can describe the event of Holy Week.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/>
              <a:t>Fill in the grid (attached on web page) – I have done the example of the first 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68065" y="3934842"/>
            <a:ext cx="39547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This is the first day of Holy Week, and celebrated Jesus’ arrival in Jerusalem riding on a donkey. Crowds of people came to greet him throwing palm branches</a:t>
            </a:r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420" y="393484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09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165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RE - Monday</vt:lpstr>
      <vt:lpstr>  Watch the ‘What is Easter?’ film on this webpage.  www.bbc.co.uk/bitesize/topics/ztkxpv4/articles/z4t6rj6 </vt:lpstr>
      <vt:lpstr>PowerPoint Presentation</vt:lpstr>
      <vt:lpstr> As you read through the web page, you will find information about 4 important days in what Christians call Holy Week; Palm Sunday, Maundy Thursday, Good Friday and Easter Sunday.</vt:lpstr>
      <vt:lpstr>I can describe the event of Holy Week.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 - Monday</dc:title>
  <dc:creator>hannah.thomas</dc:creator>
  <cp:lastModifiedBy>hannah.thomas</cp:lastModifiedBy>
  <cp:revision>4</cp:revision>
  <dcterms:created xsi:type="dcterms:W3CDTF">2020-03-26T15:53:07Z</dcterms:created>
  <dcterms:modified xsi:type="dcterms:W3CDTF">2020-03-26T16:02:08Z</dcterms:modified>
</cp:coreProperties>
</file>