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07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568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300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701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461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50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93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29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99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44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54949-ED0C-405C-97D7-6C4361DD0F83}" type="datetimeFigureOut">
              <a:rPr lang="en-GB" smtClean="0"/>
              <a:t>20/03/2020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F0405-784B-4D6A-AAF8-B3D0DF0EDB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78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6600" b="1" dirty="0">
                <a:latin typeface="Boring Boring" pitchFamily="2" charset="0"/>
              </a:rPr>
              <a:t>Reading</a:t>
            </a:r>
            <a:br>
              <a:rPr lang="en-GB" sz="6600" b="1" dirty="0">
                <a:latin typeface="Boring Boring" pitchFamily="2" charset="0"/>
              </a:rPr>
            </a:br>
            <a:r>
              <a:rPr lang="en-GB" sz="6600" b="1" dirty="0" smtClean="0">
                <a:latin typeface="Boring Boring" pitchFamily="2" charset="0"/>
              </a:rPr>
              <a:t>Springtime Sentences</a:t>
            </a:r>
            <a:endParaRPr lang="en-GB" sz="6600" b="1" dirty="0">
              <a:latin typeface="Boring Boring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>
                <a:latin typeface="Boring Boring" pitchFamily="2" charset="0"/>
              </a:rPr>
              <a:t>After </a:t>
            </a:r>
            <a:r>
              <a:rPr lang="en-GB" sz="3600" b="1" dirty="0">
                <a:latin typeface="Boring Boring" pitchFamily="2" charset="0"/>
              </a:rPr>
              <a:t>you have been on your Spring </a:t>
            </a:r>
            <a:r>
              <a:rPr lang="en-GB" sz="3600" b="1" dirty="0" smtClean="0">
                <a:latin typeface="Boring Boring" pitchFamily="2" charset="0"/>
              </a:rPr>
              <a:t>Hunt,  try reading these sentences.</a:t>
            </a:r>
            <a:endParaRPr lang="en-GB" sz="3600" b="1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55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30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74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17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400" y="0"/>
            <a:ext cx="970121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9236" y="692727"/>
            <a:ext cx="439189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600" b="1" dirty="0" smtClean="0">
                <a:latin typeface="Boring Boring" pitchFamily="2" charset="0"/>
              </a:rPr>
              <a:t>Tricky Words Help Card</a:t>
            </a:r>
            <a:endParaRPr lang="en-GB" sz="3600" b="1" dirty="0">
              <a:latin typeface="Boring Boring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2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16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207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84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518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25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5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-t-254020-spring-simple-sentence-cards_ver_2-page-0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9" y="0"/>
            <a:ext cx="4848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14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19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Boring Boring</vt:lpstr>
      <vt:lpstr>Calibri</vt:lpstr>
      <vt:lpstr>Calibri Light</vt:lpstr>
      <vt:lpstr>Office Theme</vt:lpstr>
      <vt:lpstr>Reading Springtime Sentences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Marks Primary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Springtime Sentences</dc:title>
  <dc:creator>Miriam.Hearn</dc:creator>
  <cp:lastModifiedBy>Miriam.Hearn</cp:lastModifiedBy>
  <cp:revision>1</cp:revision>
  <dcterms:created xsi:type="dcterms:W3CDTF">2020-03-20T19:53:16Z</dcterms:created>
  <dcterms:modified xsi:type="dcterms:W3CDTF">2020-03-20T19:57:50Z</dcterms:modified>
</cp:coreProperties>
</file>