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35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32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00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2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8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0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7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27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38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85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5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7368D-69C5-42CE-844F-3C23571E178E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9E142-01B1-419A-A3C1-5C6C24B71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65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s90zArJEJ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2gQs1mcZH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AysbEMEv5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Science - Forces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Tuesday 17</a:t>
            </a:r>
            <a:r>
              <a:rPr lang="en-GB" baseline="30000" dirty="0" smtClean="0"/>
              <a:t>th</a:t>
            </a:r>
            <a:r>
              <a:rPr lang="en-GB" dirty="0" smtClean="0"/>
              <a:t> March</a:t>
            </a:r>
            <a:endParaRPr lang="en-GB" dirty="0" smtClean="0"/>
          </a:p>
          <a:p>
            <a:r>
              <a:rPr lang="en-US" u="sng" dirty="0"/>
              <a:t>I can explain how friction affects the movement of objects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252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Think </a:t>
            </a:r>
            <a:r>
              <a:rPr lang="en-US" dirty="0"/>
              <a:t>about dry/wet slides and fields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Why </a:t>
            </a:r>
            <a:r>
              <a:rPr lang="en-US" dirty="0"/>
              <a:t>is this?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Water </a:t>
            </a:r>
            <a:r>
              <a:rPr lang="en-US" dirty="0"/>
              <a:t>acts as a lubricant and that lubricants reduce friction by filling in the bumps in the </a:t>
            </a:r>
            <a:r>
              <a:rPr lang="en-US" dirty="0" smtClean="0"/>
              <a:t>surfaces.</a:t>
            </a:r>
            <a:endParaRPr lang="en-GB" dirty="0"/>
          </a:p>
          <a:p>
            <a:pPr marL="0" indent="0">
              <a:buNone/>
            </a:pPr>
            <a:r>
              <a:rPr lang="en-US" u="sng" dirty="0">
                <a:hlinkClick r:id="rId2"/>
              </a:rPr>
              <a:t>https://www.youtube.com/watch?v=Ps90zArJEJY</a:t>
            </a:r>
            <a:r>
              <a:rPr lang="en-US" u="sng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87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affect friction?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>
                <a:hlinkClick r:id="rId2"/>
              </a:rPr>
              <a:t>https://www.youtube.com/watch?v=n2gQs1mcZHA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7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smoothness of the surfaces e.g. a smooth </a:t>
            </a:r>
            <a:r>
              <a:rPr lang="en-US" dirty="0" err="1"/>
              <a:t>tyre</a:t>
            </a:r>
            <a:r>
              <a:rPr lang="en-US" dirty="0"/>
              <a:t> will cause less friction than one with grooves and bumps</a:t>
            </a:r>
            <a:endParaRPr lang="en-GB" dirty="0"/>
          </a:p>
          <a:p>
            <a:pPr lvl="0"/>
            <a:r>
              <a:rPr lang="en-US" dirty="0"/>
              <a:t>the mass of the object e.g. a heavier bike will cause more friction than a lighter bike</a:t>
            </a:r>
            <a:endParaRPr lang="en-GB" dirty="0"/>
          </a:p>
          <a:p>
            <a:pPr lvl="0"/>
            <a:r>
              <a:rPr lang="en-US" dirty="0"/>
              <a:t>the size of the area of contact between the surfaces e.g. a wide </a:t>
            </a:r>
            <a:r>
              <a:rPr lang="en-US" dirty="0" err="1"/>
              <a:t>tyre</a:t>
            </a:r>
            <a:r>
              <a:rPr lang="en-US" dirty="0"/>
              <a:t> will cause greater friction than a smaller width </a:t>
            </a:r>
            <a:r>
              <a:rPr lang="en-US" dirty="0" err="1"/>
              <a:t>tyre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71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/>
          <a:lstStyle/>
          <a:p>
            <a:r>
              <a:rPr lang="en-GB" dirty="0" smtClean="0"/>
              <a:t>Fact!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Rub your </a:t>
            </a:r>
            <a:r>
              <a:rPr lang="en-US" dirty="0"/>
              <a:t>hands together quickly – what happens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is how </a:t>
            </a:r>
            <a:r>
              <a:rPr lang="en-US" dirty="0"/>
              <a:t>people first learnt to start fires and how we light matches today (by using friction to generate heat).  Friction produces heat. </a:t>
            </a:r>
            <a:endParaRPr lang="en-US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b="1" dirty="0"/>
              <a:t>If there was no friction, once an object was set in motion by a force, it would not stop moving (unless another force was used to stop it)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75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makes a bike slow down?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937" y="1948656"/>
            <a:ext cx="4810125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4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makes it harder to ride a bike quickly?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937" y="1948656"/>
            <a:ext cx="4810125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71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forces acting on the bike may be: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 smtClean="0"/>
              <a:t>A push force </a:t>
            </a:r>
            <a:r>
              <a:rPr lang="en-US" dirty="0"/>
              <a:t>from the pedals, </a:t>
            </a:r>
            <a:endParaRPr lang="en-GB" dirty="0"/>
          </a:p>
          <a:p>
            <a:pPr lvl="0" fontAlgn="base"/>
            <a:r>
              <a:rPr lang="en-US" dirty="0"/>
              <a:t>air resistance, </a:t>
            </a:r>
            <a:endParaRPr lang="en-GB" dirty="0"/>
          </a:p>
          <a:p>
            <a:pPr lvl="0" fontAlgn="base"/>
            <a:r>
              <a:rPr lang="en-US" dirty="0"/>
              <a:t>gravity </a:t>
            </a:r>
            <a:endParaRPr lang="en-GB" dirty="0"/>
          </a:p>
          <a:p>
            <a:pPr lvl="0" fontAlgn="base"/>
            <a:r>
              <a:rPr lang="en-US" dirty="0"/>
              <a:t>friction between the wheels of the bike and the road</a:t>
            </a:r>
            <a:endParaRPr lang="en-GB" dirty="0"/>
          </a:p>
          <a:p>
            <a:pPr marL="0" indent="0">
              <a:buNone/>
            </a:pPr>
            <a:r>
              <a:rPr lang="en-US" u="sng" dirty="0">
                <a:hlinkClick r:id="rId2"/>
              </a:rPr>
              <a:t>https://www.youtube.com/watch?v=8AysbEMEv50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9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Draw a picture of a bike and </a:t>
            </a:r>
            <a:r>
              <a:rPr lang="en-US" b="1" dirty="0" smtClean="0"/>
              <a:t>label the picture with the forces acting on the bike.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lvl="0" fontAlgn="base"/>
            <a:r>
              <a:rPr lang="en-US" dirty="0" smtClean="0"/>
              <a:t>A push force from the pedals, </a:t>
            </a:r>
            <a:endParaRPr lang="en-GB" dirty="0" smtClean="0"/>
          </a:p>
          <a:p>
            <a:pPr lvl="0" fontAlgn="base"/>
            <a:r>
              <a:rPr lang="en-US" dirty="0" smtClean="0"/>
              <a:t>air resistance, </a:t>
            </a:r>
            <a:endParaRPr lang="en-GB" dirty="0" smtClean="0"/>
          </a:p>
          <a:p>
            <a:pPr lvl="0" fontAlgn="base"/>
            <a:r>
              <a:rPr lang="en-US" dirty="0" smtClean="0"/>
              <a:t>gravity </a:t>
            </a:r>
            <a:endParaRPr lang="en-GB" dirty="0" smtClean="0"/>
          </a:p>
          <a:p>
            <a:pPr lvl="0" fontAlgn="base"/>
            <a:r>
              <a:rPr lang="en-US" dirty="0" smtClean="0"/>
              <a:t>friction between the wheels of the bike and the road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5219"/>
          <a:stretch/>
        </p:blipFill>
        <p:spPr>
          <a:xfrm>
            <a:off x="5868144" y="1491779"/>
            <a:ext cx="2736304" cy="180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59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Friction </a:t>
            </a:r>
            <a:r>
              <a:rPr lang="en-US" dirty="0"/>
              <a:t>occurs between the surfaces (outside part) of any objects that </a:t>
            </a:r>
            <a:r>
              <a:rPr lang="en-US" dirty="0" smtClean="0"/>
              <a:t>is </a:t>
            </a:r>
            <a:r>
              <a:rPr lang="en-US" dirty="0"/>
              <a:t>moving </a:t>
            </a:r>
            <a:r>
              <a:rPr lang="en-US" u="sng" dirty="0"/>
              <a:t>and</a:t>
            </a:r>
            <a:r>
              <a:rPr lang="en-US" dirty="0"/>
              <a:t> in contact with each other e.g. the bike wheel and the road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51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to think about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Is </a:t>
            </a:r>
            <a:r>
              <a:rPr lang="en-US" dirty="0"/>
              <a:t>it easier to slide across the school hall in their socks or in their shoes?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</a:t>
            </a:r>
            <a:r>
              <a:rPr lang="en-US" dirty="0"/>
              <a:t>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090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Smoother </a:t>
            </a:r>
            <a:r>
              <a:rPr lang="en-US" dirty="0"/>
              <a:t>surfaces have less bumps on them, so there is less friction between our socks and the wooden floor than between our shoes and the wooden </a:t>
            </a:r>
            <a:r>
              <a:rPr lang="en-US" dirty="0" smtClean="0"/>
              <a:t>floor.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75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to think about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the floor is </a:t>
            </a:r>
            <a:r>
              <a:rPr lang="en-US" dirty="0" smtClean="0"/>
              <a:t>wet?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if the floor was dry?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3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380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Science - Forces</vt:lpstr>
      <vt:lpstr>What makes a bike slow down?</vt:lpstr>
      <vt:lpstr>What makes it harder to ride a bike quickly?</vt:lpstr>
      <vt:lpstr>The forces acting on the bike may be: </vt:lpstr>
      <vt:lpstr>Draw a picture of a bike and label the picture with the forces acting on the bike. </vt:lpstr>
      <vt:lpstr>PowerPoint Presentation</vt:lpstr>
      <vt:lpstr>Question to think about …</vt:lpstr>
      <vt:lpstr>PowerPoint Presentation</vt:lpstr>
      <vt:lpstr>Questions to think about …</vt:lpstr>
      <vt:lpstr>PowerPoint Presentation</vt:lpstr>
      <vt:lpstr>What can affect friction? </vt:lpstr>
      <vt:lpstr>PowerPoint Presentation</vt:lpstr>
      <vt:lpstr>Fact!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- Forces</dc:title>
  <dc:creator>Dan</dc:creator>
  <cp:lastModifiedBy>claire.cooper</cp:lastModifiedBy>
  <cp:revision>3</cp:revision>
  <dcterms:created xsi:type="dcterms:W3CDTF">2020-03-15T15:40:11Z</dcterms:created>
  <dcterms:modified xsi:type="dcterms:W3CDTF">2020-03-17T09:23:47Z</dcterms:modified>
</cp:coreProperties>
</file>