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0" r:id="rId4"/>
    <p:sldId id="264" r:id="rId5"/>
    <p:sldId id="268" r:id="rId6"/>
    <p:sldId id="269" r:id="rId7"/>
    <p:sldId id="266" r:id="rId8"/>
    <p:sldId id="270" r:id="rId9"/>
    <p:sldId id="278" r:id="rId10"/>
    <p:sldId id="273" r:id="rId11"/>
    <p:sldId id="274" r:id="rId12"/>
    <p:sldId id="279" r:id="rId13"/>
    <p:sldId id="292" r:id="rId14"/>
    <p:sldId id="293" r:id="rId15"/>
    <p:sldId id="267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6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4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22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5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3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86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74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91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19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2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37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869A-F7D2-46A6-BD5A-6D910442191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D3EB6-D583-4DC7-AEA3-79DF113E3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9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yminimaths.co.uk/year-6-arithmetic-practice-paper-week-2-answers/" TargetMode="External"/><Relationship Id="rId2" Type="http://schemas.openxmlformats.org/officeDocument/2006/relationships/hyperlink" Target="https://myminimaths.co.uk/year-6-arithmetic-practice-paper-week-2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Thursday 19</a:t>
            </a:r>
            <a:r>
              <a:rPr lang="en-GB" baseline="30000" dirty="0" smtClean="0"/>
              <a:t>th</a:t>
            </a:r>
            <a:r>
              <a:rPr lang="en-GB" dirty="0" smtClean="0"/>
              <a:t> March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Starter: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25" y="261258"/>
            <a:ext cx="8973779" cy="6438220"/>
          </a:xfrm>
        </p:spPr>
      </p:pic>
      <p:pic>
        <p:nvPicPr>
          <p:cNvPr id="5" name="26428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Starter: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94" y="779372"/>
            <a:ext cx="7671926" cy="5580471"/>
          </a:xfrm>
        </p:spPr>
      </p:pic>
      <p:pic>
        <p:nvPicPr>
          <p:cNvPr id="5" name="270140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615.1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Enough of my voice!!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See </a:t>
            </a:r>
            <a:r>
              <a:rPr lang="en-GB" dirty="0" smtClean="0"/>
              <a:t>worksheets uploaded on the website. </a:t>
            </a:r>
          </a:p>
          <a:p>
            <a:pPr marL="0" indent="0">
              <a:buNone/>
            </a:pPr>
            <a:r>
              <a:rPr lang="en-GB" dirty="0" smtClean="0"/>
              <a:t>Choose the ‘less tricky’ one if you are feeling unsure or the ‘main’ sheet if you feel confident and want a challenge.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4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6P Maths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80415"/>
            <a:ext cx="9144000" cy="165576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1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/>
              <a:t>I can apply my arithmetic knowledge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Have a go at the following arithmetic questions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https://myminimaths.co.uk/year-6-arithmetic-practice-paper-week-2/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 can then check your answers here:</a:t>
            </a:r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https://myminimaths.co.uk/year-6-arithmetic-practice-paper-week-2-answers/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No peeking!!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could you describe these Maya adventure story scenes?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83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31520" y="692331"/>
            <a:ext cx="10541726" cy="58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62594" y="613954"/>
            <a:ext cx="9849395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1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84217" y="195943"/>
            <a:ext cx="10058399" cy="654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1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Early Morning Work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47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04949" y="300446"/>
            <a:ext cx="11155679" cy="61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1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78823" y="300446"/>
            <a:ext cx="11573691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48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04949" y="169817"/>
            <a:ext cx="11325497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2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19" y="182880"/>
            <a:ext cx="11207931" cy="6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28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Which picture do you think these descriptions are referring to?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508" y="1240972"/>
            <a:ext cx="10515600" cy="559090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dirty="0"/>
              <a:t>Perfectly carved stone steps led the way to the highest point where the sacrificial altar lay. It was a tribute to the great god, </a:t>
            </a:r>
            <a:r>
              <a:rPr lang="en-GB" dirty="0" err="1"/>
              <a:t>Kulkulcan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Bats flitted in the midnight skies</a:t>
            </a:r>
          </a:p>
          <a:p>
            <a:pPr lvl="0"/>
            <a:r>
              <a:rPr lang="en-GB" dirty="0"/>
              <a:t>The king of the jungle’s predators espied his victims behind the cover of the lush foliage</a:t>
            </a:r>
          </a:p>
          <a:p>
            <a:pPr lvl="0"/>
            <a:r>
              <a:rPr lang="en-GB" dirty="0"/>
              <a:t>The steeply sloped edges of the </a:t>
            </a:r>
            <a:r>
              <a:rPr lang="en-GB" dirty="0" err="1"/>
              <a:t>pok</a:t>
            </a:r>
            <a:r>
              <a:rPr lang="en-GB" dirty="0"/>
              <a:t>-a-</a:t>
            </a:r>
            <a:r>
              <a:rPr lang="en-GB" dirty="0" err="1"/>
              <a:t>tok</a:t>
            </a:r>
            <a:r>
              <a:rPr lang="en-GB" dirty="0"/>
              <a:t> court held secrets from times of sacrifice</a:t>
            </a:r>
          </a:p>
          <a:p>
            <a:pPr lvl="0"/>
            <a:r>
              <a:rPr lang="en-GB" dirty="0"/>
              <a:t>Aqua-marine colours shimmered in the light that filtered through into the sacred cenote</a:t>
            </a:r>
          </a:p>
          <a:p>
            <a:pPr lvl="0"/>
            <a:r>
              <a:rPr lang="en-GB" dirty="0"/>
              <a:t>Crystal clear waters</a:t>
            </a:r>
          </a:p>
          <a:p>
            <a:pPr lvl="0"/>
            <a:r>
              <a:rPr lang="en-GB" dirty="0"/>
              <a:t>Azure blue</a:t>
            </a:r>
          </a:p>
          <a:p>
            <a:pPr lvl="0"/>
            <a:r>
              <a:rPr lang="en-GB" dirty="0"/>
              <a:t>Stalactites descended from the cavernous ceiling</a:t>
            </a:r>
          </a:p>
          <a:p>
            <a:pPr lvl="0"/>
            <a:r>
              <a:rPr lang="en-GB" dirty="0"/>
              <a:t>Stalagmites grew upwards like the outstretched arms of excited children reaching out for sweets</a:t>
            </a:r>
          </a:p>
          <a:p>
            <a:pPr lvl="0"/>
            <a:r>
              <a:rPr lang="en-GB" dirty="0"/>
              <a:t>Stone monuments stood proudly amidst the jungle clearing</a:t>
            </a:r>
          </a:p>
          <a:p>
            <a:pPr lvl="0"/>
            <a:r>
              <a:rPr lang="en-GB" dirty="0"/>
              <a:t>Fragile wings outstretched in the moonlit skies</a:t>
            </a:r>
          </a:p>
          <a:p>
            <a:pPr lvl="0"/>
            <a:r>
              <a:rPr lang="en-GB" dirty="0"/>
              <a:t>Stone giants rose from the ground</a:t>
            </a:r>
          </a:p>
          <a:p>
            <a:pPr lvl="0"/>
            <a:r>
              <a:rPr lang="en-GB" dirty="0"/>
              <a:t>Sky blacker than pitch</a:t>
            </a:r>
          </a:p>
          <a:p>
            <a:pPr lvl="0"/>
            <a:r>
              <a:rPr lang="en-GB" dirty="0"/>
              <a:t>Marble pillars stood tall like proud centurions in formation around the grand pyramid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323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I can describe scenes for my Maya adventure story 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W</a:t>
            </a:r>
            <a:r>
              <a:rPr lang="en-GB" b="1" dirty="0" smtClean="0"/>
              <a:t>rite </a:t>
            </a:r>
            <a:r>
              <a:rPr lang="en-GB" b="1" dirty="0"/>
              <a:t>your own descriptions for each </a:t>
            </a:r>
            <a:r>
              <a:rPr lang="en-GB" b="1" dirty="0" smtClean="0"/>
              <a:t>of the following scenes:</a:t>
            </a:r>
          </a:p>
          <a:p>
            <a:pPr marL="0" indent="0">
              <a:buNone/>
            </a:pPr>
            <a:endParaRPr lang="en-GB" b="1" u="sng" dirty="0" smtClean="0"/>
          </a:p>
          <a:p>
            <a:pPr marL="0" indent="0">
              <a:buNone/>
            </a:pPr>
            <a:r>
              <a:rPr lang="en-GB" b="1" u="sng" dirty="0" smtClean="0"/>
              <a:t>Cenote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b="1" u="sng" dirty="0" err="1" smtClean="0"/>
              <a:t>Pok</a:t>
            </a:r>
            <a:r>
              <a:rPr lang="en-GB" b="1" u="sng" dirty="0" smtClean="0"/>
              <a:t>-a-</a:t>
            </a:r>
            <a:r>
              <a:rPr lang="en-GB" b="1" u="sng" dirty="0" err="1" smtClean="0"/>
              <a:t>tok</a:t>
            </a:r>
            <a:r>
              <a:rPr lang="en-GB" b="1" u="sng" dirty="0" smtClean="0"/>
              <a:t> Court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b="1" u="sng" dirty="0" smtClean="0"/>
              <a:t>Jaguar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b="1" u="sng" dirty="0" smtClean="0"/>
              <a:t>Temple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b="1" u="sng" dirty="0" smtClean="0"/>
              <a:t>Bats in a cave</a:t>
            </a:r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endParaRPr lang="en-GB" b="1" u="sng" dirty="0" smtClean="0"/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563394" y="3500846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Remember to use your neatest handwriting and underline your title and subheadings with a ruler/straight edge!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30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GB" u="sng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785395"/>
          </a:xfrm>
        </p:spPr>
        <p:txBody>
          <a:bodyPr>
            <a:normAutofit/>
          </a:bodyPr>
          <a:lstStyle/>
          <a:p>
            <a:endParaRPr lang="en-GB" sz="1100" dirty="0">
              <a:latin typeface="Comic Sans MS" pitchFamily="66" charset="0"/>
            </a:endParaRPr>
          </a:p>
          <a:p>
            <a:endParaRPr lang="en-GB" sz="1100" dirty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GB" sz="4800" u="sng" dirty="0">
                <a:latin typeface="Comic Sans MS" pitchFamily="66" charset="0"/>
              </a:rPr>
              <a:t>Reading challenge</a:t>
            </a:r>
          </a:p>
          <a:p>
            <a:pPr marL="0" indent="0" algn="ctr">
              <a:buNone/>
            </a:pPr>
            <a:r>
              <a:rPr lang="en-GB" sz="3600" dirty="0">
                <a:latin typeface="Comic Sans MS" pitchFamily="66" charset="0"/>
              </a:rPr>
              <a:t>How many pages of your book can you read </a:t>
            </a:r>
            <a:r>
              <a:rPr lang="en-GB" sz="3600" dirty="0" smtClean="0">
                <a:latin typeface="Comic Sans MS" pitchFamily="66" charset="0"/>
              </a:rPr>
              <a:t>in 15 minutes?</a:t>
            </a:r>
            <a:endParaRPr lang="en-GB" sz="3600" dirty="0">
              <a:latin typeface="Comic Sans MS" pitchFamily="66" charset="0"/>
            </a:endParaRPr>
          </a:p>
        </p:txBody>
      </p:sp>
      <p:pic>
        <p:nvPicPr>
          <p:cNvPr id="2050" name="Picture 2" descr="Image result for reading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4365105"/>
            <a:ext cx="1512168" cy="2152401"/>
          </a:xfrm>
          <a:prstGeom prst="rect">
            <a:avLst/>
          </a:prstGeom>
          <a:noFill/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4797153"/>
            <a:ext cx="3197846" cy="15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9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SPaG</a:t>
            </a:r>
            <a:r>
              <a:rPr lang="en-GB" dirty="0" smtClean="0"/>
              <a:t> Morning Challenge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39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64" y="1052736"/>
            <a:ext cx="8850021" cy="4941262"/>
          </a:xfrm>
        </p:spPr>
      </p:pic>
    </p:spTree>
    <p:extLst>
      <p:ext uri="{BB962C8B-B14F-4D97-AF65-F5344CB8AC3E}">
        <p14:creationId xmlns:p14="http://schemas.microsoft.com/office/powerpoint/2010/main" val="17585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03512" y="188640"/>
            <a:ext cx="8568952" cy="10081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3200" dirty="0">
                <a:latin typeface="+mj-lt"/>
                <a:ea typeface="+mj-ea"/>
                <a:cs typeface="+mj-cs"/>
              </a:rPr>
              <a:t>Write the correct contraction to replace the underlined words.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8745" y="1484135"/>
            <a:ext cx="100399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sz="3200" dirty="0"/>
              <a:t>I </a:t>
            </a:r>
            <a:r>
              <a:rPr lang="en-GB" sz="3200" u="sng" dirty="0"/>
              <a:t>can not</a:t>
            </a:r>
            <a:r>
              <a:rPr lang="en-GB" sz="3200" dirty="0"/>
              <a:t> eat that </a:t>
            </a:r>
            <a:r>
              <a:rPr lang="en-GB" sz="3200" dirty="0" smtClean="0"/>
              <a:t>cake; </a:t>
            </a:r>
            <a:r>
              <a:rPr lang="en-GB" sz="3200" u="sng" dirty="0"/>
              <a:t>it is</a:t>
            </a:r>
            <a:r>
              <a:rPr lang="en-GB" sz="3200" dirty="0"/>
              <a:t> too big!</a:t>
            </a:r>
          </a:p>
          <a:p>
            <a:pPr marL="342900" indent="-342900"/>
            <a:endParaRPr lang="en-GB" sz="3200" dirty="0"/>
          </a:p>
          <a:p>
            <a:pPr marL="342900" indent="-342900"/>
            <a:r>
              <a:rPr lang="en-GB" sz="3200" dirty="0"/>
              <a:t>He </a:t>
            </a:r>
            <a:r>
              <a:rPr lang="en-GB" sz="3200" u="sng" dirty="0"/>
              <a:t>will not</a:t>
            </a:r>
            <a:r>
              <a:rPr lang="en-GB" sz="3200" dirty="0"/>
              <a:t> go outside because </a:t>
            </a:r>
            <a:r>
              <a:rPr lang="en-GB" sz="3200" u="sng" dirty="0"/>
              <a:t>he is </a:t>
            </a:r>
            <a:r>
              <a:rPr lang="en-GB" sz="3200" dirty="0"/>
              <a:t>afraid.</a:t>
            </a:r>
          </a:p>
          <a:p>
            <a:pPr marL="342900" indent="-342900"/>
            <a:endParaRPr lang="en-GB" sz="3200" dirty="0"/>
          </a:p>
          <a:p>
            <a:pPr marL="342900" indent="-342900"/>
            <a:r>
              <a:rPr lang="en-GB" sz="3200" u="sng" dirty="0"/>
              <a:t>I will</a:t>
            </a:r>
            <a:r>
              <a:rPr lang="en-GB" sz="3200" dirty="0"/>
              <a:t> try my best but I </a:t>
            </a:r>
            <a:r>
              <a:rPr lang="en-GB" sz="3200" u="sng" dirty="0"/>
              <a:t>can not </a:t>
            </a:r>
            <a:r>
              <a:rPr lang="en-GB" sz="3200" dirty="0"/>
              <a:t> promise to get it right.</a:t>
            </a:r>
          </a:p>
          <a:p>
            <a:pPr marL="342900" indent="-342900"/>
            <a:endParaRPr lang="en-GB" sz="3200" u="sng" dirty="0"/>
          </a:p>
          <a:p>
            <a:pPr marL="342900" indent="-342900"/>
            <a:r>
              <a:rPr lang="en-GB" sz="3200" u="sng" dirty="0"/>
              <a:t>Do not</a:t>
            </a:r>
            <a:r>
              <a:rPr lang="en-GB" sz="3200" dirty="0"/>
              <a:t> shout at me or </a:t>
            </a:r>
            <a:r>
              <a:rPr lang="en-GB" sz="3200" u="sng" dirty="0"/>
              <a:t>I will</a:t>
            </a:r>
            <a:r>
              <a:rPr lang="en-GB" sz="3200" dirty="0"/>
              <a:t> send you to your room.</a:t>
            </a:r>
          </a:p>
          <a:p>
            <a:pPr marL="342900" indent="-342900"/>
            <a:endParaRPr lang="en-GB" sz="3200" u="sng" dirty="0"/>
          </a:p>
          <a:p>
            <a:pPr marL="342900" indent="-342900"/>
            <a:r>
              <a:rPr lang="en-GB" sz="3200" u="sng" dirty="0"/>
              <a:t>You are </a:t>
            </a:r>
            <a:r>
              <a:rPr lang="en-GB" sz="3200" dirty="0" smtClean="0"/>
              <a:t>making me so proud today!</a:t>
            </a:r>
            <a:endParaRPr lang="en-GB" sz="3200" u="sng" dirty="0"/>
          </a:p>
        </p:txBody>
      </p:sp>
    </p:spTree>
    <p:extLst>
      <p:ext uri="{BB962C8B-B14F-4D97-AF65-F5344CB8AC3E}">
        <p14:creationId xmlns:p14="http://schemas.microsoft.com/office/powerpoint/2010/main" val="33271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6C and 6S Maths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7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in Seven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33" y="544515"/>
            <a:ext cx="3392410" cy="9849465"/>
          </a:xfrm>
        </p:spPr>
      </p:pic>
    </p:spTree>
    <p:extLst>
      <p:ext uri="{BB962C8B-B14F-4D97-AF65-F5344CB8AC3E}">
        <p14:creationId xmlns:p14="http://schemas.microsoft.com/office/powerpoint/2010/main" val="12882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Starter:</a:t>
            </a:r>
            <a:endParaRPr lang="en-GB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79" y="1027906"/>
            <a:ext cx="7402945" cy="5510757"/>
          </a:xfrm>
        </p:spPr>
      </p:pic>
      <p:pic>
        <p:nvPicPr>
          <p:cNvPr id="6" name="E9C1C8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388</Words>
  <Application>Microsoft Office PowerPoint</Application>
  <PresentationFormat>Widescreen</PresentationFormat>
  <Paragraphs>69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Office Theme</vt:lpstr>
      <vt:lpstr>Thursday 19th March</vt:lpstr>
      <vt:lpstr>Early Morning Work</vt:lpstr>
      <vt:lpstr>PowerPoint Presentation</vt:lpstr>
      <vt:lpstr>SPaG Morning Challenge</vt:lpstr>
      <vt:lpstr>PowerPoint Presentation</vt:lpstr>
      <vt:lpstr>PowerPoint Presentation</vt:lpstr>
      <vt:lpstr>6C and 6S Maths</vt:lpstr>
      <vt:lpstr>Success in Seven</vt:lpstr>
      <vt:lpstr>Starter:</vt:lpstr>
      <vt:lpstr>Starter:</vt:lpstr>
      <vt:lpstr>Starter:</vt:lpstr>
      <vt:lpstr>PowerPoint Presentation</vt:lpstr>
      <vt:lpstr>6P Maths</vt:lpstr>
      <vt:lpstr>I can apply my arithmetic knowledge</vt:lpstr>
      <vt:lpstr>English</vt:lpstr>
      <vt:lpstr>How could you describe these Maya adventure story scenes?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picture do you think these descriptions are referring to? </vt:lpstr>
      <vt:lpstr>I can describe scenes for my Maya adventure story </vt:lpstr>
    </vt:vector>
  </TitlesOfParts>
  <Company>St Marks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19th March</dc:title>
  <dc:creator>lizzie.durling</dc:creator>
  <cp:lastModifiedBy>lizzie.durling</cp:lastModifiedBy>
  <cp:revision>7</cp:revision>
  <dcterms:created xsi:type="dcterms:W3CDTF">2020-03-18T18:20:11Z</dcterms:created>
  <dcterms:modified xsi:type="dcterms:W3CDTF">2020-03-18T19:16:26Z</dcterms:modified>
</cp:coreProperties>
</file>