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74" r:id="rId4"/>
    <p:sldId id="266" r:id="rId5"/>
    <p:sldId id="267" r:id="rId6"/>
    <p:sldId id="268" r:id="rId7"/>
    <p:sldId id="269" r:id="rId8"/>
    <p:sldId id="270" r:id="rId9"/>
    <p:sldId id="272" r:id="rId10"/>
    <p:sldId id="275" r:id="rId11"/>
    <p:sldId id="276" r:id="rId12"/>
    <p:sldId id="277" r:id="rId13"/>
    <p:sldId id="278" r:id="rId14"/>
    <p:sldId id="281" r:id="rId15"/>
    <p:sldId id="282" r:id="rId16"/>
    <p:sldId id="279" r:id="rId17"/>
    <p:sldId id="259" r:id="rId18"/>
    <p:sldId id="260" r:id="rId19"/>
    <p:sldId id="261" r:id="rId20"/>
    <p:sldId id="262" r:id="rId21"/>
    <p:sldId id="263"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1DD6BC-21CB-4376-87C7-73AE50E70B3B}"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412216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DD6BC-21CB-4376-87C7-73AE50E70B3B}"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129477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DD6BC-21CB-4376-87C7-73AE50E70B3B}"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145966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DD6BC-21CB-4376-87C7-73AE50E70B3B}"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144055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1DD6BC-21CB-4376-87C7-73AE50E70B3B}"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191346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1DD6BC-21CB-4376-87C7-73AE50E70B3B}"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241136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1DD6BC-21CB-4376-87C7-73AE50E70B3B}"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234487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1DD6BC-21CB-4376-87C7-73AE50E70B3B}"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180932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DD6BC-21CB-4376-87C7-73AE50E70B3B}"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101353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1DD6BC-21CB-4376-87C7-73AE50E70B3B}"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268240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1DD6BC-21CB-4376-87C7-73AE50E70B3B}"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915710-B32F-45F4-8209-7FCA70C137A0}" type="slidenum">
              <a:rPr lang="en-GB" smtClean="0"/>
              <a:t>‹#›</a:t>
            </a:fld>
            <a:endParaRPr lang="en-GB"/>
          </a:p>
        </p:txBody>
      </p:sp>
    </p:spTree>
    <p:extLst>
      <p:ext uri="{BB962C8B-B14F-4D97-AF65-F5344CB8AC3E}">
        <p14:creationId xmlns:p14="http://schemas.microsoft.com/office/powerpoint/2010/main" val="36544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DD6BC-21CB-4376-87C7-73AE50E70B3B}" type="datetimeFigureOut">
              <a:rPr lang="en-GB" smtClean="0"/>
              <a:t>17/03/2020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15710-B32F-45F4-8209-7FCA70C137A0}" type="slidenum">
              <a:rPr lang="en-GB" smtClean="0"/>
              <a:t>‹#›</a:t>
            </a:fld>
            <a:endParaRPr lang="en-GB"/>
          </a:p>
        </p:txBody>
      </p:sp>
    </p:spTree>
    <p:extLst>
      <p:ext uri="{BB962C8B-B14F-4D97-AF65-F5344CB8AC3E}">
        <p14:creationId xmlns:p14="http://schemas.microsoft.com/office/powerpoint/2010/main" val="286523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84784"/>
          </a:xfrm>
        </p:spPr>
        <p:txBody>
          <a:bodyPr>
            <a:normAutofit/>
          </a:bodyPr>
          <a:lstStyle/>
          <a:p>
            <a:pPr algn="ctr"/>
            <a:r>
              <a:rPr lang="en-GB" u="sng" dirty="0" smtClean="0">
                <a:latin typeface="Comic Sans MS" pitchFamily="66" charset="0"/>
              </a:rPr>
              <a:t>Early Morning Work</a:t>
            </a:r>
            <a:endParaRPr lang="en-GB" u="sng" dirty="0">
              <a:latin typeface="Comic Sans MS" pitchFamily="66" charset="0"/>
            </a:endParaRPr>
          </a:p>
        </p:txBody>
      </p:sp>
      <p:sp>
        <p:nvSpPr>
          <p:cNvPr id="3" name="Content Placeholder 2"/>
          <p:cNvSpPr>
            <a:spLocks noGrp="1"/>
          </p:cNvSpPr>
          <p:nvPr>
            <p:ph idx="1"/>
          </p:nvPr>
        </p:nvSpPr>
        <p:spPr>
          <a:xfrm>
            <a:off x="1236265" y="1484784"/>
            <a:ext cx="9719470" cy="5184576"/>
          </a:xfrm>
        </p:spPr>
        <p:txBody>
          <a:bodyPr>
            <a:noAutofit/>
          </a:bodyPr>
          <a:lstStyle/>
          <a:p>
            <a:pPr algn="ctr">
              <a:buNone/>
            </a:pPr>
            <a:r>
              <a:rPr lang="en-GB" dirty="0" smtClean="0">
                <a:latin typeface="Comic Sans MS" pitchFamily="66" charset="0"/>
              </a:rPr>
              <a:t>Create some sentences about the Mayans that use </a:t>
            </a:r>
            <a:r>
              <a:rPr lang="en-GB" u="sng" dirty="0" smtClean="0">
                <a:latin typeface="Comic Sans MS" pitchFamily="66" charset="0"/>
              </a:rPr>
              <a:t>past progressive verbs</a:t>
            </a:r>
            <a:r>
              <a:rPr lang="en-GB" dirty="0" smtClean="0">
                <a:latin typeface="Comic Sans MS" pitchFamily="66" charset="0"/>
              </a:rPr>
              <a:t>.</a:t>
            </a:r>
          </a:p>
          <a:p>
            <a:pPr algn="ctr">
              <a:buNone/>
            </a:pPr>
            <a:endParaRPr lang="en-GB" sz="1000" dirty="0">
              <a:latin typeface="Comic Sans MS" pitchFamily="66" charset="0"/>
            </a:endParaRPr>
          </a:p>
          <a:p>
            <a:pPr algn="ctr">
              <a:buNone/>
            </a:pPr>
            <a:r>
              <a:rPr lang="en-GB" sz="4000" dirty="0">
                <a:solidFill>
                  <a:srgbClr val="FF0000"/>
                </a:solidFill>
                <a:latin typeface="Comic Sans MS" pitchFamily="66" charset="0"/>
              </a:rPr>
              <a:t>was / were + </a:t>
            </a:r>
            <a:r>
              <a:rPr lang="en-GB" sz="4000" dirty="0" err="1">
                <a:solidFill>
                  <a:srgbClr val="FF0000"/>
                </a:solidFill>
                <a:latin typeface="Comic Sans MS" pitchFamily="66" charset="0"/>
              </a:rPr>
              <a:t>ing</a:t>
            </a:r>
            <a:r>
              <a:rPr lang="en-GB" sz="4000" dirty="0">
                <a:solidFill>
                  <a:srgbClr val="FF0000"/>
                </a:solidFill>
                <a:latin typeface="Comic Sans MS" pitchFamily="66" charset="0"/>
              </a:rPr>
              <a:t> VERB</a:t>
            </a:r>
            <a:endParaRPr lang="en-GB" sz="3600" dirty="0">
              <a:solidFill>
                <a:srgbClr val="FF0000"/>
              </a:solidFill>
              <a:latin typeface="Comic Sans MS" pitchFamily="66" charset="0"/>
            </a:endParaRPr>
          </a:p>
          <a:p>
            <a:pPr algn="ctr">
              <a:buNone/>
            </a:pPr>
            <a:r>
              <a:rPr lang="en-GB" dirty="0" smtClean="0">
                <a:latin typeface="Comic Sans MS" pitchFamily="66" charset="0"/>
              </a:rPr>
              <a:t>e.g. The </a:t>
            </a:r>
            <a:r>
              <a:rPr lang="en-GB" dirty="0" smtClean="0">
                <a:latin typeface="Comic Sans MS" pitchFamily="66" charset="0"/>
              </a:rPr>
              <a:t>Maya </a:t>
            </a:r>
            <a:r>
              <a:rPr lang="en-GB" b="1" dirty="0" smtClean="0">
                <a:solidFill>
                  <a:srgbClr val="FF0000"/>
                </a:solidFill>
                <a:latin typeface="Comic Sans MS" pitchFamily="66" charset="0"/>
              </a:rPr>
              <a:t>were </a:t>
            </a:r>
            <a:r>
              <a:rPr lang="en-GB" b="1" dirty="0" smtClean="0">
                <a:solidFill>
                  <a:srgbClr val="FF0000"/>
                </a:solidFill>
                <a:latin typeface="Comic Sans MS" pitchFamily="66" charset="0"/>
              </a:rPr>
              <a:t>pacing </a:t>
            </a:r>
            <a:r>
              <a:rPr lang="en-GB" dirty="0" smtClean="0">
                <a:latin typeface="Comic Sans MS" pitchFamily="66" charset="0"/>
              </a:rPr>
              <a:t>to find the Golden Idol.</a:t>
            </a:r>
          </a:p>
        </p:txBody>
      </p:sp>
      <p:pic>
        <p:nvPicPr>
          <p:cNvPr id="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7487" y="4602130"/>
            <a:ext cx="3197846" cy="15989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the may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379" y="4407109"/>
            <a:ext cx="2651956" cy="198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8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in Seven</a:t>
            </a:r>
            <a:endParaRPr lang="en-GB" dirty="0"/>
          </a:p>
        </p:txBody>
      </p:sp>
      <p:sp>
        <p:nvSpPr>
          <p:cNvPr id="3" name="Content Placeholder 2"/>
          <p:cNvSpPr>
            <a:spLocks noGrp="1"/>
          </p:cNvSpPr>
          <p:nvPr>
            <p:ph idx="1"/>
          </p:nvPr>
        </p:nvSpPr>
        <p:spPr/>
        <p:txBody>
          <a:bodyPr/>
          <a:lstStyle/>
          <a:p>
            <a:endParaRPr lang="en-GB"/>
          </a:p>
        </p:txBody>
      </p:sp>
      <p:pic>
        <p:nvPicPr>
          <p:cNvPr id="4" name="Content Placeholder 3" descr="Screen Clipping"/>
          <p:cNvPicPr>
            <a:picLocks noChangeAspect="1"/>
          </p:cNvPicPr>
          <p:nvPr/>
        </p:nvPicPr>
        <p:blipFill rotWithShape="1">
          <a:blip r:embed="rId2">
            <a:extLst>
              <a:ext uri="{28A0092B-C50C-407E-A947-70E740481C1C}">
                <a14:useLocalDpi xmlns:a14="http://schemas.microsoft.com/office/drawing/2010/main" val="0"/>
              </a:ext>
            </a:extLst>
          </a:blip>
          <a:srcRect l="41412" t="-213" r="38528"/>
          <a:stretch/>
        </p:blipFill>
        <p:spPr>
          <a:xfrm>
            <a:off x="5120640" y="522513"/>
            <a:ext cx="1998617" cy="5824267"/>
          </a:xfrm>
          <a:prstGeom prst="rect">
            <a:avLst/>
          </a:prstGeom>
        </p:spPr>
      </p:pic>
    </p:spTree>
    <p:extLst>
      <p:ext uri="{BB962C8B-B14F-4D97-AF65-F5344CB8AC3E}">
        <p14:creationId xmlns:p14="http://schemas.microsoft.com/office/powerpoint/2010/main" val="373771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6979" y="1027906"/>
            <a:ext cx="7402945" cy="5510757"/>
          </a:xfrm>
        </p:spPr>
      </p:pic>
    </p:spTree>
    <p:extLst>
      <p:ext uri="{BB962C8B-B14F-4D97-AF65-F5344CB8AC3E}">
        <p14:creationId xmlns:p14="http://schemas.microsoft.com/office/powerpoint/2010/main" val="321596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225" y="261258"/>
            <a:ext cx="8973779" cy="6438220"/>
          </a:xfrm>
        </p:spPr>
      </p:pic>
    </p:spTree>
    <p:extLst>
      <p:ext uri="{BB962C8B-B14F-4D97-AF65-F5344CB8AC3E}">
        <p14:creationId xmlns:p14="http://schemas.microsoft.com/office/powerpoint/2010/main" val="539797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194" y="779372"/>
            <a:ext cx="7671926" cy="5580471"/>
          </a:xfrm>
        </p:spPr>
      </p:pic>
    </p:spTree>
    <p:extLst>
      <p:ext uri="{BB962C8B-B14F-4D97-AF65-F5344CB8AC3E}">
        <p14:creationId xmlns:p14="http://schemas.microsoft.com/office/powerpoint/2010/main" val="1302085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473" y="632204"/>
            <a:ext cx="7456858" cy="5791907"/>
          </a:xfrm>
        </p:spPr>
      </p:pic>
    </p:spTree>
    <p:extLst>
      <p:ext uri="{BB962C8B-B14F-4D97-AF65-F5344CB8AC3E}">
        <p14:creationId xmlns:p14="http://schemas.microsoft.com/office/powerpoint/2010/main" val="197668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067" y="1027906"/>
            <a:ext cx="7953865" cy="4779615"/>
          </a:xfrm>
        </p:spPr>
      </p:pic>
    </p:spTree>
    <p:extLst>
      <p:ext uri="{BB962C8B-B14F-4D97-AF65-F5344CB8AC3E}">
        <p14:creationId xmlns:p14="http://schemas.microsoft.com/office/powerpoint/2010/main" val="371727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3267" y="0"/>
            <a:ext cx="4453452" cy="6656740"/>
          </a:xfrm>
        </p:spPr>
      </p:pic>
    </p:spTree>
    <p:extLst>
      <p:ext uri="{BB962C8B-B14F-4D97-AF65-F5344CB8AC3E}">
        <p14:creationId xmlns:p14="http://schemas.microsoft.com/office/powerpoint/2010/main" val="139351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noChangeArrowheads="1"/>
          </p:cNvSpPr>
          <p:nvPr>
            <p:ph type="ctrTitle" idx="4294967295"/>
          </p:nvPr>
        </p:nvSpPr>
        <p:spPr>
          <a:xfrm>
            <a:off x="1222285" y="1263061"/>
            <a:ext cx="10090150" cy="4135437"/>
          </a:xfrm>
        </p:spPr>
        <p:txBody>
          <a:bodyPr/>
          <a:lstStyle/>
          <a:p>
            <a:pPr algn="ctr" eaLnBrk="1" hangingPunct="1"/>
            <a:r>
              <a:rPr lang="en-GB" altLang="en-US" u="sng" dirty="0" smtClean="0">
                <a:latin typeface="Comic Sans MS" panose="030F0702030302020204" pitchFamily="66" charset="0"/>
              </a:rPr>
              <a:t>I can plan an exciting adventure story with several challenges using the Indiana Jones story as a stimulus.</a:t>
            </a:r>
          </a:p>
        </p:txBody>
      </p:sp>
    </p:spTree>
    <p:extLst>
      <p:ext uri="{BB962C8B-B14F-4D97-AF65-F5344CB8AC3E}">
        <p14:creationId xmlns:p14="http://schemas.microsoft.com/office/powerpoint/2010/main" val="373159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dirty="0" smtClean="0"/>
              <a:t>Try to recall the scenes we watched from the film clips of Indiana Jones.</a:t>
            </a:r>
          </a:p>
        </p:txBody>
      </p:sp>
      <p:sp>
        <p:nvSpPr>
          <p:cNvPr id="3075" name="Content Placeholder 2"/>
          <p:cNvSpPr>
            <a:spLocks noGrp="1"/>
          </p:cNvSpPr>
          <p:nvPr>
            <p:ph idx="1"/>
          </p:nvPr>
        </p:nvSpPr>
        <p:spPr>
          <a:xfrm>
            <a:off x="1733823" y="1825625"/>
            <a:ext cx="8515350" cy="5032375"/>
          </a:xfrm>
        </p:spPr>
        <p:txBody>
          <a:bodyPr>
            <a:normAutofit fontScale="85000" lnSpcReduction="20000"/>
          </a:bodyPr>
          <a:lstStyle/>
          <a:p>
            <a:r>
              <a:rPr lang="en-GB" altLang="en-US" dirty="0" smtClean="0"/>
              <a:t>Indiana didn’t face just one problem in these film clips. He had to escape from danger many times in a short amount of time. This makes for an exciting story.</a:t>
            </a:r>
          </a:p>
          <a:p>
            <a:r>
              <a:rPr lang="en-GB" altLang="en-US" dirty="0" smtClean="0"/>
              <a:t>Here are the dangers(challenges) he had to overcome:</a:t>
            </a:r>
          </a:p>
          <a:p>
            <a:r>
              <a:rPr lang="en-GB" altLang="en-US" dirty="0" smtClean="0">
                <a:solidFill>
                  <a:srgbClr val="0070C0"/>
                </a:solidFill>
              </a:rPr>
              <a:t>A gun was pointed at his head when he studied the ancient map</a:t>
            </a:r>
          </a:p>
          <a:p>
            <a:r>
              <a:rPr lang="en-GB" altLang="en-US" dirty="0" smtClean="0">
                <a:solidFill>
                  <a:srgbClr val="0070C0"/>
                </a:solidFill>
              </a:rPr>
              <a:t>Tarantulas crawled upon their backs</a:t>
            </a:r>
          </a:p>
          <a:p>
            <a:r>
              <a:rPr lang="en-GB" altLang="en-US" dirty="0" smtClean="0">
                <a:solidFill>
                  <a:srgbClr val="0070C0"/>
                </a:solidFill>
              </a:rPr>
              <a:t>A deep, deep pit opening stopped them from continuing their journey through the tomb easily</a:t>
            </a:r>
          </a:p>
          <a:p>
            <a:r>
              <a:rPr lang="en-GB" altLang="en-US" dirty="0" smtClean="0">
                <a:solidFill>
                  <a:srgbClr val="0070C0"/>
                </a:solidFill>
              </a:rPr>
              <a:t>The Spanish man nearly fell down the pit</a:t>
            </a:r>
          </a:p>
          <a:p>
            <a:r>
              <a:rPr lang="en-GB" altLang="en-US" dirty="0" smtClean="0">
                <a:solidFill>
                  <a:srgbClr val="0070C0"/>
                </a:solidFill>
              </a:rPr>
              <a:t>A trap was set to kill them with an arrow#</a:t>
            </a:r>
          </a:p>
          <a:p>
            <a:r>
              <a:rPr lang="en-GB" altLang="en-US" dirty="0" smtClean="0">
                <a:solidFill>
                  <a:srgbClr val="0070C0"/>
                </a:solidFill>
              </a:rPr>
              <a:t>The gold idol had to be replaced with an item of exactly the same weight</a:t>
            </a:r>
          </a:p>
          <a:p>
            <a:r>
              <a:rPr lang="en-GB" altLang="en-US" dirty="0" smtClean="0">
                <a:solidFill>
                  <a:srgbClr val="0070C0"/>
                </a:solidFill>
              </a:rPr>
              <a:t>The bullwhip became unattached from the wooden log leaving Indiana stranded and his traitor free to escape with the treasure.</a:t>
            </a:r>
          </a:p>
        </p:txBody>
      </p:sp>
    </p:spTree>
    <p:extLst>
      <p:ext uri="{BB962C8B-B14F-4D97-AF65-F5344CB8AC3E}">
        <p14:creationId xmlns:p14="http://schemas.microsoft.com/office/powerpoint/2010/main" val="269835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GB" altLang="en-US" b="1" smtClean="0"/>
              <a:t>All these problems were overcome in a short time period allowing the hero to continue his quest.</a:t>
            </a:r>
          </a:p>
        </p:txBody>
      </p:sp>
      <p:sp>
        <p:nvSpPr>
          <p:cNvPr id="4099" name="Content Placeholder 2"/>
          <p:cNvSpPr>
            <a:spLocks noGrp="1"/>
          </p:cNvSpPr>
          <p:nvPr>
            <p:ph idx="1"/>
          </p:nvPr>
        </p:nvSpPr>
        <p:spPr/>
        <p:txBody>
          <a:bodyPr/>
          <a:lstStyle/>
          <a:p>
            <a:r>
              <a:rPr lang="en-GB" altLang="en-US" sz="3200"/>
              <a:t>Now it’s your turn to plan your own adventure story.</a:t>
            </a:r>
          </a:p>
          <a:p>
            <a:r>
              <a:rPr lang="en-GB" altLang="en-US" sz="3200"/>
              <a:t>Remember, your introduction is already done – you know your main character is Indiana and you have set the scene in the jungles of Mexico amid the Maya ruins. You have also unveiled to the reader what the special treasure from Maya times your hero is searching for.</a:t>
            </a:r>
          </a:p>
        </p:txBody>
      </p:sp>
    </p:spTree>
    <p:extLst>
      <p:ext uri="{BB962C8B-B14F-4D97-AF65-F5344CB8AC3E}">
        <p14:creationId xmlns:p14="http://schemas.microsoft.com/office/powerpoint/2010/main" val="448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6S and 6C Maths</a:t>
            </a:r>
            <a:endParaRPr lang="en-GB" dirty="0"/>
          </a:p>
        </p:txBody>
      </p:sp>
      <p:sp>
        <p:nvSpPr>
          <p:cNvPr id="5" name="Subtitle 4"/>
          <p:cNvSpPr>
            <a:spLocks noGrp="1"/>
          </p:cNvSpPr>
          <p:nvPr>
            <p:ph type="subTitle" idx="1"/>
          </p:nvPr>
        </p:nvSpPr>
        <p:spPr>
          <a:xfrm>
            <a:off x="1524000" y="4281306"/>
            <a:ext cx="9144000" cy="1655762"/>
          </a:xfrm>
        </p:spPr>
        <p:txBody>
          <a:bodyPr>
            <a:normAutofit/>
          </a:bodyPr>
          <a:lstStyle/>
          <a:p>
            <a:r>
              <a:rPr lang="en-GB" sz="3600" u="sng" dirty="0" smtClean="0"/>
              <a:t>I can calculate duration of time</a:t>
            </a:r>
            <a:endParaRPr lang="en-GB" sz="3600" u="sng" dirty="0"/>
          </a:p>
        </p:txBody>
      </p:sp>
    </p:spTree>
    <p:extLst>
      <p:ext uri="{BB962C8B-B14F-4D97-AF65-F5344CB8AC3E}">
        <p14:creationId xmlns:p14="http://schemas.microsoft.com/office/powerpoint/2010/main" val="1519978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626382"/>
            <a:ext cx="10515600" cy="1325563"/>
          </a:xfrm>
        </p:spPr>
        <p:txBody>
          <a:bodyPr>
            <a:normAutofit fontScale="90000"/>
          </a:bodyPr>
          <a:lstStyle/>
          <a:p>
            <a:r>
              <a:rPr lang="en-GB" altLang="en-US" dirty="0" smtClean="0"/>
              <a:t>Use the planning format attached or design your own planning structure to map out your dangers faced along Indiana’s quest to get his hands on the special artefact.</a:t>
            </a: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77886" y="2178914"/>
            <a:ext cx="3570287" cy="4351337"/>
          </a:xfrm>
        </p:spPr>
      </p:pic>
    </p:spTree>
    <p:extLst>
      <p:ext uri="{BB962C8B-B14F-4D97-AF65-F5344CB8AC3E}">
        <p14:creationId xmlns:p14="http://schemas.microsoft.com/office/powerpoint/2010/main" val="138681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GB" altLang="en-US" b="1" smtClean="0">
                <a:solidFill>
                  <a:srgbClr val="0070C0"/>
                </a:solidFill>
              </a:rPr>
              <a:t>Once you’ve written your plan, keep it safe as we will need it when we write the continuation of our stories.</a:t>
            </a:r>
          </a:p>
        </p:txBody>
      </p:sp>
      <p:sp>
        <p:nvSpPr>
          <p:cNvPr id="6147" name="Content Placeholder 2"/>
          <p:cNvSpPr>
            <a:spLocks noGrp="1"/>
          </p:cNvSpPr>
          <p:nvPr>
            <p:ph idx="1"/>
          </p:nvPr>
        </p:nvSpPr>
        <p:spPr/>
        <p:txBody>
          <a:bodyPr/>
          <a:lstStyle/>
          <a:p>
            <a:r>
              <a:rPr lang="en-GB" altLang="en-US" sz="3200"/>
              <a:t>Remember your story must make sense to you without missing gaps in how the story grows. If you don’t picture the story in your mind first, it’ll be hard to make it come to life for the reader.</a:t>
            </a:r>
          </a:p>
          <a:p>
            <a:r>
              <a:rPr lang="en-GB" altLang="en-US" sz="3200"/>
              <a:t>Enjoy!</a:t>
            </a:r>
          </a:p>
        </p:txBody>
      </p:sp>
    </p:spTree>
    <p:extLst>
      <p:ext uri="{BB962C8B-B14F-4D97-AF65-F5344CB8AC3E}">
        <p14:creationId xmlns:p14="http://schemas.microsoft.com/office/powerpoint/2010/main" val="340562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6600" dirty="0" smtClean="0"/>
              <a:t>Well done Year 6 </a:t>
            </a:r>
            <a:r>
              <a:rPr lang="en-GB" sz="6600" dirty="0" smtClean="0">
                <a:sym typeface="Wingdings" panose="05000000000000000000" pitchFamily="2" charset="2"/>
              </a:rPr>
              <a:t> </a:t>
            </a:r>
            <a:endParaRPr lang="en-GB" sz="6600" dirty="0"/>
          </a:p>
        </p:txBody>
      </p:sp>
    </p:spTree>
    <p:extLst>
      <p:ext uri="{BB962C8B-B14F-4D97-AF65-F5344CB8AC3E}">
        <p14:creationId xmlns:p14="http://schemas.microsoft.com/office/powerpoint/2010/main" val="263629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in Seven</a:t>
            </a:r>
            <a:endParaRPr lang="en-GB" dirty="0"/>
          </a:p>
        </p:txBody>
      </p:sp>
      <p:sp>
        <p:nvSpPr>
          <p:cNvPr id="3" name="Content Placeholder 2"/>
          <p:cNvSpPr>
            <a:spLocks noGrp="1"/>
          </p:cNvSpPr>
          <p:nvPr>
            <p:ph idx="1"/>
          </p:nvPr>
        </p:nvSpPr>
        <p:spPr/>
        <p:txBody>
          <a:bodyPr/>
          <a:lstStyle/>
          <a:p>
            <a:endParaRPr lang="en-GB"/>
          </a:p>
        </p:txBody>
      </p:sp>
      <p:pic>
        <p:nvPicPr>
          <p:cNvPr id="4" name="Content Placeholder 3" descr="Screen Clipping"/>
          <p:cNvPicPr>
            <a:picLocks noChangeAspect="1"/>
          </p:cNvPicPr>
          <p:nvPr/>
        </p:nvPicPr>
        <p:blipFill rotWithShape="1">
          <a:blip r:embed="rId2">
            <a:extLst>
              <a:ext uri="{28A0092B-C50C-407E-A947-70E740481C1C}">
                <a14:useLocalDpi xmlns:a14="http://schemas.microsoft.com/office/drawing/2010/main" val="0"/>
              </a:ext>
            </a:extLst>
          </a:blip>
          <a:srcRect l="41412" t="-213" r="38528"/>
          <a:stretch/>
        </p:blipFill>
        <p:spPr>
          <a:xfrm>
            <a:off x="5120640" y="522513"/>
            <a:ext cx="1998617" cy="5824267"/>
          </a:xfrm>
          <a:prstGeom prst="rect">
            <a:avLst/>
          </a:prstGeom>
        </p:spPr>
      </p:pic>
    </p:spTree>
    <p:extLst>
      <p:ext uri="{BB962C8B-B14F-4D97-AF65-F5344CB8AC3E}">
        <p14:creationId xmlns:p14="http://schemas.microsoft.com/office/powerpoint/2010/main" val="50770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66" y="365125"/>
            <a:ext cx="11236234" cy="1325563"/>
          </a:xfrm>
        </p:spPr>
        <p:txBody>
          <a:bodyPr/>
          <a:lstStyle/>
          <a:p>
            <a:pPr algn="ctr"/>
            <a:r>
              <a:rPr lang="en-GB" dirty="0" smtClean="0"/>
              <a:t>Starter: What do you already know about time?</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8130" y="1825625"/>
            <a:ext cx="5595739" cy="4351338"/>
          </a:xfrm>
        </p:spPr>
      </p:pic>
    </p:spTree>
    <p:extLst>
      <p:ext uri="{BB962C8B-B14F-4D97-AF65-F5344CB8AC3E}">
        <p14:creationId xmlns:p14="http://schemas.microsoft.com/office/powerpoint/2010/main" val="158084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0"/>
            <a:ext cx="10515600" cy="1325563"/>
          </a:xfrm>
        </p:spPr>
        <p:txBody>
          <a:bodyPr/>
          <a:lstStyle/>
          <a:p>
            <a:r>
              <a:rPr lang="en-GB" dirty="0" smtClean="0"/>
              <a:t>Starter:</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1804" y="804170"/>
            <a:ext cx="7562630" cy="5607923"/>
          </a:xfrm>
        </p:spPr>
      </p:pic>
    </p:spTree>
    <p:extLst>
      <p:ext uri="{BB962C8B-B14F-4D97-AF65-F5344CB8AC3E}">
        <p14:creationId xmlns:p14="http://schemas.microsoft.com/office/powerpoint/2010/main" val="353731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 y="-59868"/>
            <a:ext cx="10515600" cy="1325563"/>
          </a:xfrm>
        </p:spPr>
        <p:txBody>
          <a:bodyPr/>
          <a:lstStyle/>
          <a:p>
            <a:r>
              <a:rPr lang="en-GB" dirty="0" smtClean="0"/>
              <a:t>Starter:</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6787" y="1024349"/>
            <a:ext cx="7298367" cy="5441765"/>
          </a:xfrm>
        </p:spPr>
      </p:pic>
    </p:spTree>
    <p:extLst>
      <p:ext uri="{BB962C8B-B14F-4D97-AF65-F5344CB8AC3E}">
        <p14:creationId xmlns:p14="http://schemas.microsoft.com/office/powerpoint/2010/main" val="191781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290" y="1429431"/>
            <a:ext cx="9644723" cy="4581588"/>
          </a:xfrm>
        </p:spPr>
      </p:pic>
    </p:spTree>
    <p:extLst>
      <p:ext uri="{BB962C8B-B14F-4D97-AF65-F5344CB8AC3E}">
        <p14:creationId xmlns:p14="http://schemas.microsoft.com/office/powerpoint/2010/main" val="92906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237" y="365125"/>
            <a:ext cx="8298254" cy="6328770"/>
          </a:xfrm>
        </p:spPr>
      </p:pic>
    </p:spTree>
    <p:extLst>
      <p:ext uri="{BB962C8B-B14F-4D97-AF65-F5344CB8AC3E}">
        <p14:creationId xmlns:p14="http://schemas.microsoft.com/office/powerpoint/2010/main" val="142038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6P Maths</a:t>
            </a:r>
            <a:endParaRPr lang="en-GB" dirty="0"/>
          </a:p>
        </p:txBody>
      </p:sp>
      <p:sp>
        <p:nvSpPr>
          <p:cNvPr id="3" name="Subtitle 2"/>
          <p:cNvSpPr>
            <a:spLocks noGrp="1"/>
          </p:cNvSpPr>
          <p:nvPr>
            <p:ph type="subTitle" idx="1"/>
          </p:nvPr>
        </p:nvSpPr>
        <p:spPr/>
        <p:txBody>
          <a:bodyPr/>
          <a:lstStyle/>
          <a:p>
            <a:r>
              <a:rPr lang="en-GB" b="1" u="sng" dirty="0"/>
              <a:t>I can find the difference between</a:t>
            </a:r>
            <a:endParaRPr lang="en-GB" dirty="0" smtClean="0">
              <a:effectLst/>
            </a:endParaRPr>
          </a:p>
          <a:p>
            <a:r>
              <a:rPr lang="en-GB" b="1" u="sng" dirty="0"/>
              <a:t>measurements on two different scales</a:t>
            </a:r>
            <a:endParaRPr lang="en-GB" dirty="0"/>
          </a:p>
        </p:txBody>
      </p:sp>
    </p:spTree>
    <p:extLst>
      <p:ext uri="{BB962C8B-B14F-4D97-AF65-F5344CB8AC3E}">
        <p14:creationId xmlns:p14="http://schemas.microsoft.com/office/powerpoint/2010/main" val="311441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432</Words>
  <Application>Microsoft Office PowerPoint</Application>
  <PresentationFormat>Widescreen</PresentationFormat>
  <Paragraphs>39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Comic Sans MS</vt:lpstr>
      <vt:lpstr>Wingdings</vt:lpstr>
      <vt:lpstr>Office Theme</vt:lpstr>
      <vt:lpstr>Early Morning Work</vt:lpstr>
      <vt:lpstr>6S and 6C Maths</vt:lpstr>
      <vt:lpstr>Success in Seven</vt:lpstr>
      <vt:lpstr>Starter: What do you already know about time?</vt:lpstr>
      <vt:lpstr>Starter:</vt:lpstr>
      <vt:lpstr>Starter:</vt:lpstr>
      <vt:lpstr>Activity:</vt:lpstr>
      <vt:lpstr>Activity:</vt:lpstr>
      <vt:lpstr>6P Maths</vt:lpstr>
      <vt:lpstr>Success in Seven</vt:lpstr>
      <vt:lpstr>Starter:</vt:lpstr>
      <vt:lpstr>Starter:</vt:lpstr>
      <vt:lpstr>Starter:</vt:lpstr>
      <vt:lpstr>PowerPoint Presentation</vt:lpstr>
      <vt:lpstr>PowerPoint Presentation</vt:lpstr>
      <vt:lpstr>PowerPoint Presentation</vt:lpstr>
      <vt:lpstr>I can plan an exciting adventure story with several challenges using the Indiana Jones story as a stimulus.</vt:lpstr>
      <vt:lpstr>Try to recall the scenes we watched from the film clips of Indiana Jones.</vt:lpstr>
      <vt:lpstr>All these problems were overcome in a short time period allowing the hero to continue his quest.</vt:lpstr>
      <vt:lpstr>Use the planning format attached or design your own planning structure to map out your dangers faced along Indiana’s quest to get his hands on the special artefact.</vt:lpstr>
      <vt:lpstr>Once you’ve written your plan, keep it safe as we will need it when we write the continuation of our stories.</vt:lpstr>
      <vt:lpstr>PowerPoint Presentation</vt:lpstr>
    </vt:vector>
  </TitlesOfParts>
  <Company>St Marks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Morning Work</dc:title>
  <dc:creator>lizzie.durling</dc:creator>
  <cp:lastModifiedBy>lizzie.durling</cp:lastModifiedBy>
  <cp:revision>3</cp:revision>
  <dcterms:created xsi:type="dcterms:W3CDTF">2020-03-17T14:42:42Z</dcterms:created>
  <dcterms:modified xsi:type="dcterms:W3CDTF">2020-03-17T15:00:22Z</dcterms:modified>
</cp:coreProperties>
</file>