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BB45-9FB9-4B3A-9F41-025451FD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EDA09-8FDB-491F-B209-219329E95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AA46-2AA2-4209-A8F9-E227A828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F012D-393C-4B76-9BA2-B0D2F0B0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E58A-6856-4D4D-90CE-E83654F3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3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8005-FFDC-449E-B5A0-845BB7DD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53C54-6AC3-495D-89AD-160B14E0A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41034-B32C-4843-BE9B-04D9946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84FF-1A01-4145-A00A-07645B9A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19F5-CAE7-4BE2-8A31-10D26B53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3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158F2-B795-44EC-BF6F-8927FA31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C648E-9F74-4709-BDF9-415F806F4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CFD90-5299-49BB-8075-3FDB3250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F247-05E8-4046-82CF-CDCA9465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3BB0-2AAF-4928-A188-492A5460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DB53-F26A-4C37-B54C-55924CAF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59D68-4902-4C3C-87F9-3AC94254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8FA-230C-4FBB-9FC7-571F7031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BD74C-7AC3-458B-A89C-9586CB7F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B095B-E0DF-4E83-A1CA-0355924E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7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B26D-6B2F-4822-ADD1-7BFDD70E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DE98-D84A-404B-B255-3179F32A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0C88-3538-4118-8F52-509DF710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A715-BE84-4467-918F-4DD2B8EB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B81AE-0327-4F46-8714-AA58B303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835B-BF2C-4311-A339-2952D537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2C4A-F167-45C0-8CDA-45A3CA98B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8646-08B1-4FED-9976-DF11CED5C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FF0E8-33EB-46B8-BF9A-A98C880E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B8431-E42D-46D4-8B04-F393514C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F2CA3-4B9F-43E2-97B0-DCD8F99A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8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C184-C6DF-411B-B82A-49BAC23C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2EC7-8DEB-4F76-A6A8-8D16F2FA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07540-BEF5-4152-95D4-CB749C316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F9349-0E71-4A75-83E8-501CF3CC9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357BF-DE9C-4F70-B222-6FF262D32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4EFCE-03E9-4531-A20F-E883E54F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1369D-5768-4FC4-97F9-1BB5B24D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EEC51-09A3-44E0-98A1-B8BFDF82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9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8612-588D-485A-B79B-A5D1E130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C299-8773-497D-B405-6E900887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EA681-390E-4545-A7B1-0380CB8C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39241-56BB-4114-95F6-40CA8E0C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4C650-FD38-453D-A321-075127E0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BC9E5-4B94-431A-A1D7-7FC5370C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9CB53-53F1-41EE-8DDA-614DB8EC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8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6CB6-99B6-46CA-AEAD-F780F72B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FFF8-23DB-41A8-BA44-B5425BFB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1ECEC-184B-482A-B3E1-6638FB3A6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154E7-DD19-4A4F-B380-FD33A2AE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8E916-9481-4F03-AC23-7C85441E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E7695-4BDE-4150-B272-E77A0285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8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E9D3-78A0-4556-ACC3-14EC8C19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CB09-F72A-44AC-B65C-86C034721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2DFC5-9B5D-4BF6-90C9-FB4C1CFA7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55FA3-C1CB-42DD-B5DA-B7CB5E57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D233C-B90A-4F09-A5BA-84709C75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60DE7-ECE5-4371-90C3-E7D5AA47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C89DA-2241-4C23-9E6B-C93017B9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DA325-8093-4F0D-A77D-28A053FA9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4337-6E24-4EE1-98E5-305DF31B8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0093-F1CA-41F6-B0B7-297A9072320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8CE1-9124-4B4B-BC6F-F90895B5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CD86-6209-4C26-9B1A-4E7A2FBCD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B2C9-935F-46D3-BB3C-5A02639B5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414F1-765A-4427-B69A-300E55F3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5" r="-2" b="524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8DEB-3A14-4552-83EF-E06A22C69512}"/>
              </a:ext>
            </a:extLst>
          </p:cNvPr>
          <p:cNvSpPr txBox="1"/>
          <p:nvPr/>
        </p:nvSpPr>
        <p:spPr>
          <a:xfrm>
            <a:off x="5277328" y="1371602"/>
            <a:ext cx="6274591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Chapter 8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 Chapter 8 of the </a:t>
            </a:r>
            <a:r>
              <a:rPr lang="en-US" sz="6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Hodgeheg</a:t>
            </a: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36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6EF7B-9841-43FC-B25A-A61CECA065D2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the story  Max was trying to find a way to cross the road safely.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81808A-8A39-4A2E-B7ED-2281689D5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 r="512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5EAADB-69B4-48BA-951E-421CA543A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3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1983-2ED6-476F-BB04-AFF9EF120A37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Watch this song about the </a:t>
            </a:r>
            <a:r>
              <a:rPr lang="en-US" sz="2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Hodgeheg</a:t>
            </a: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road safety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https://www.youtube.com/watch?v=2o2PSotuqjY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4E81B0-0C9B-48BD-B64F-E553AE25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9" y="307731"/>
            <a:ext cx="2845071" cy="399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FCC2F-60B8-4BD5-83BD-2D5C31EC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336635"/>
            <a:ext cx="3433324" cy="19398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5798EF-7D50-4DED-858D-68266629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197" y="330045"/>
            <a:ext cx="2832971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4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1983-2ED6-476F-BB04-AFF9EF120A37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On a piece of paper create your own road safety poster to help Max cross the road safely.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4E81B0-0C9B-48BD-B64F-E553AE25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9" y="307731"/>
            <a:ext cx="2845071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5798EF-7D50-4DED-858D-68266629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197" y="330045"/>
            <a:ext cx="2832971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62BCF-3EC3-4E02-BF74-FC4E9439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29" y="380198"/>
            <a:ext cx="294226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6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Spiers</dc:creator>
  <cp:lastModifiedBy>Debbie Spiers</cp:lastModifiedBy>
  <cp:revision>4</cp:revision>
  <dcterms:created xsi:type="dcterms:W3CDTF">2020-03-30T08:56:26Z</dcterms:created>
  <dcterms:modified xsi:type="dcterms:W3CDTF">2020-03-30T09:34:57Z</dcterms:modified>
</cp:coreProperties>
</file>