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5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1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3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8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7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511A-FBEF-47F2-A3FA-B0C82AFB819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30C8-A9FB-410C-BFF8-1FE67713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18" y="0"/>
            <a:ext cx="915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06" y="0"/>
            <a:ext cx="10217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4" y="0"/>
            <a:ext cx="945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5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63" y="0"/>
            <a:ext cx="9257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40" y="0"/>
            <a:ext cx="9325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14" y="0"/>
            <a:ext cx="937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0"/>
            <a:ext cx="9405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839" y="231776"/>
            <a:ext cx="6992937" cy="842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Challenge!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887414"/>
            <a:ext cx="8867775" cy="4243387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sz="2000"/>
              <a:t>Can you be a science professor and explain to your family how your skeleton and muscles work?  Can you do a little presentation (talk) and teach them 3 new facts, such as how many bones there are in the human body?</a:t>
            </a:r>
          </a:p>
          <a:p>
            <a:endParaRPr lang="en-GB" altLang="en-US" sz="2000"/>
          </a:p>
          <a:p>
            <a:r>
              <a:rPr lang="en-GB" altLang="en-US" sz="2000"/>
              <a:t>Help your family learn what the different functions of the skeleton are or how it moves. You could teach them the names of some of the bones or explain how a joint works. </a:t>
            </a:r>
          </a:p>
          <a:p>
            <a:endParaRPr lang="en-GB" altLang="en-US" sz="2000"/>
          </a:p>
          <a:p>
            <a:r>
              <a:rPr lang="en-GB" altLang="en-US" sz="2000"/>
              <a:t>Try to use scientific vocabulary.  You could use one of your toys, such as a teddy bear, to help with your explanations and show them how and why our arms and legs move.</a:t>
            </a:r>
          </a:p>
          <a:p>
            <a:endParaRPr lang="en-GB" altLang="en-US" sz="2000"/>
          </a:p>
          <a:p>
            <a:r>
              <a:rPr lang="en-GB" altLang="en-US" sz="2000"/>
              <a:t>Be creative and have fun!</a:t>
            </a:r>
          </a:p>
          <a:p>
            <a:endParaRPr lang="en-GB" altLang="en-US" sz="200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/>
              <a:t>   </a:t>
            </a:r>
            <a:r>
              <a:rPr lang="en-GB" altLang="en-US" sz="2000">
                <a:solidFill>
                  <a:srgbClr val="FF0000"/>
                </a:solidFill>
              </a:rPr>
              <a:t>Remember to look back at the other home learning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>
                <a:solidFill>
                  <a:srgbClr val="FF0000"/>
                </a:solidFill>
              </a:rPr>
              <a:t>   science tasks to help you</a:t>
            </a:r>
            <a:r>
              <a:rPr lang="en-GB" altLang="en-US" sz="2000"/>
              <a:t>. </a:t>
            </a: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9" y="4694239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Challenge!</vt:lpstr>
    </vt:vector>
  </TitlesOfParts>
  <Company>Sony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Boyle</dc:creator>
  <cp:lastModifiedBy>Kellie Boyle</cp:lastModifiedBy>
  <cp:revision>1</cp:revision>
  <dcterms:created xsi:type="dcterms:W3CDTF">2020-03-31T11:29:16Z</dcterms:created>
  <dcterms:modified xsi:type="dcterms:W3CDTF">2020-03-31T11:29:53Z</dcterms:modified>
</cp:coreProperties>
</file>