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98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39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74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63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77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50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2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38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3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14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2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045C-C99F-4229-B095-DA056953E49A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B6D3-1520-4C16-8FA3-61C30039834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46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So far in class we have discussed lots of different things to do with the food we eat.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31" y="442063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417298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172574" y="3839605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543" y="508515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487" y="62281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05" y="365125"/>
            <a:ext cx="8230115" cy="603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57" y="-151000"/>
            <a:ext cx="7228703" cy="2226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9611" y="2075935"/>
            <a:ext cx="4098446" cy="3977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438" y="1940011"/>
            <a:ext cx="6665654" cy="498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314" y="2026509"/>
            <a:ext cx="6894403" cy="4462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3" y="396060"/>
            <a:ext cx="4846177" cy="2197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064" y="3479301"/>
            <a:ext cx="3828910" cy="2123658"/>
          </a:xfrm>
          <a:prstGeom prst="rect">
            <a:avLst/>
          </a:prstGeom>
          <a:solidFill>
            <a:srgbClr val="FFFF00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Eat</a:t>
            </a:r>
            <a:r>
              <a:rPr lang="en-GB" sz="6600" dirty="0" smtClean="0">
                <a:latin typeface="Comic Sans MS" panose="030F0702030302020204" pitchFamily="66" charset="0"/>
              </a:rPr>
              <a:t> </a:t>
            </a:r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</a:t>
            </a:r>
            <a:r>
              <a:rPr lang="en-GB" sz="6600" dirty="0" smtClean="0">
                <a:latin typeface="Comic Sans MS" panose="030F0702030302020204" pitchFamily="66" charset="0"/>
              </a:rPr>
              <a:t> </a:t>
            </a:r>
            <a:r>
              <a:rPr lang="en-GB" sz="66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rainbow!</a:t>
            </a:r>
            <a:endParaRPr lang="en-GB" sz="66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/>
            </a:r>
            <a:br>
              <a:rPr lang="en-GB" sz="6600" dirty="0" smtClean="0">
                <a:latin typeface="Comic Sans MS" panose="030F0702030302020204" pitchFamily="66" charset="0"/>
              </a:rPr>
            </a:br>
            <a:r>
              <a:rPr lang="en-GB" sz="6600" dirty="0">
                <a:latin typeface="Comic Sans MS" panose="030F0702030302020204" pitchFamily="66" charset="0"/>
              </a:rPr>
              <a:t/>
            </a:r>
            <a:br>
              <a:rPr lang="en-GB" sz="6600" dirty="0">
                <a:latin typeface="Comic Sans MS" panose="030F0702030302020204" pitchFamily="66" charset="0"/>
              </a:rPr>
            </a:br>
            <a:r>
              <a:rPr lang="en-GB" sz="6600" dirty="0" smtClean="0">
                <a:latin typeface="Comic Sans MS" panose="030F0702030302020204" pitchFamily="66" charset="0"/>
              </a:rPr>
              <a:t/>
            </a:r>
            <a:br>
              <a:rPr lang="en-GB" sz="6600" dirty="0" smtClean="0">
                <a:latin typeface="Comic Sans MS" panose="030F0702030302020204" pitchFamily="66" charset="0"/>
              </a:rPr>
            </a:br>
            <a:r>
              <a:rPr lang="en-GB" sz="6600" dirty="0">
                <a:latin typeface="Comic Sans MS" panose="030F0702030302020204" pitchFamily="66" charset="0"/>
              </a:rPr>
              <a:t/>
            </a:r>
            <a:br>
              <a:rPr lang="en-GB" sz="6600" dirty="0">
                <a:latin typeface="Comic Sans MS" panose="030F0702030302020204" pitchFamily="66" charset="0"/>
              </a:rPr>
            </a:br>
            <a:r>
              <a:rPr lang="en-GB" sz="6600" dirty="0" smtClean="0">
                <a:latin typeface="Comic Sans MS" panose="030F0702030302020204" pitchFamily="66" charset="0"/>
              </a:rPr>
              <a:t>Our next step was to design and make our own healthy </a:t>
            </a:r>
            <a:r>
              <a:rPr lang="en-GB" sz="6600" dirty="0" smtClean="0">
                <a:latin typeface="Comic Sans MS" panose="030F0702030302020204" pitchFamily="66" charset="0"/>
              </a:rPr>
              <a:t>fruit</a:t>
            </a:r>
            <a:r>
              <a:rPr lang="en-GB" sz="6600" dirty="0" smtClean="0">
                <a:latin typeface="Comic Sans MS" panose="030F0702030302020204" pitchFamily="66" charset="0"/>
              </a:rPr>
              <a:t> </a:t>
            </a:r>
            <a:r>
              <a:rPr lang="en-GB" sz="6600" dirty="0" smtClean="0">
                <a:latin typeface="Comic Sans MS" panose="030F0702030302020204" pitchFamily="66" charset="0"/>
              </a:rPr>
              <a:t>tarts.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438394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These are the objectives we wanted you think about: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89508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1. I understand what it means to have </a:t>
            </a:r>
            <a:r>
              <a:rPr lang="en-GB" dirty="0" smtClean="0">
                <a:solidFill>
                  <a:srgbClr val="FF0000"/>
                </a:solidFill>
              </a:rPr>
              <a:t>a healthy and varied diet</a:t>
            </a:r>
            <a:r>
              <a:rPr lang="en-GB" dirty="0" smtClean="0">
                <a:solidFill>
                  <a:srgbClr val="00B0F0"/>
                </a:solidFill>
              </a:rPr>
              <a:t>.</a:t>
            </a:r>
          </a:p>
          <a:p>
            <a:pPr marL="0" lvl="0" indent="0">
              <a:buNone/>
            </a:pPr>
            <a:endParaRPr lang="en-GB" dirty="0" smtClean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2. I can </a:t>
            </a:r>
            <a:r>
              <a:rPr lang="en-GB" dirty="0" smtClean="0">
                <a:solidFill>
                  <a:srgbClr val="FF0000"/>
                </a:solidFill>
              </a:rPr>
              <a:t>prepare </a:t>
            </a:r>
            <a:r>
              <a:rPr lang="en-GB" dirty="0">
                <a:solidFill>
                  <a:srgbClr val="FF0000"/>
                </a:solidFill>
              </a:rPr>
              <a:t>and cook </a:t>
            </a:r>
            <a:r>
              <a:rPr lang="en-GB" dirty="0">
                <a:solidFill>
                  <a:srgbClr val="00B0F0"/>
                </a:solidFill>
              </a:rPr>
              <a:t>a </a:t>
            </a:r>
            <a:r>
              <a:rPr lang="en-GB" dirty="0" smtClean="0">
                <a:solidFill>
                  <a:srgbClr val="00B0F0"/>
                </a:solidFill>
              </a:rPr>
              <a:t>healthy vegetable tart using </a:t>
            </a:r>
            <a:r>
              <a:rPr lang="en-GB" dirty="0">
                <a:solidFill>
                  <a:srgbClr val="00B0F0"/>
                </a:solidFill>
              </a:rPr>
              <a:t>a range of </a:t>
            </a:r>
            <a:r>
              <a:rPr lang="en-GB" dirty="0">
                <a:solidFill>
                  <a:srgbClr val="FF0000"/>
                </a:solidFill>
              </a:rPr>
              <a:t>cooking </a:t>
            </a:r>
            <a:r>
              <a:rPr lang="en-GB" dirty="0" smtClean="0">
                <a:solidFill>
                  <a:srgbClr val="FF0000"/>
                </a:solidFill>
              </a:rPr>
              <a:t>techniques</a:t>
            </a:r>
            <a:r>
              <a:rPr lang="en-GB" dirty="0" smtClean="0">
                <a:solidFill>
                  <a:srgbClr val="00B0F0"/>
                </a:solidFill>
              </a:rPr>
              <a:t>.</a:t>
            </a:r>
          </a:p>
          <a:p>
            <a:pPr marL="0" lvl="0" indent="0">
              <a:buNone/>
            </a:pPr>
            <a:endParaRPr lang="en-GB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3. I know that </a:t>
            </a:r>
            <a:r>
              <a:rPr lang="en-GB" dirty="0" smtClean="0">
                <a:solidFill>
                  <a:srgbClr val="FF0000"/>
                </a:solidFill>
              </a:rPr>
              <a:t>different foods </a:t>
            </a:r>
            <a:r>
              <a:rPr lang="en-GB" dirty="0" smtClean="0">
                <a:solidFill>
                  <a:srgbClr val="00B0F0"/>
                </a:solidFill>
              </a:rPr>
              <a:t>are </a:t>
            </a:r>
            <a:r>
              <a:rPr lang="en-GB" dirty="0" smtClean="0">
                <a:solidFill>
                  <a:srgbClr val="FF0000"/>
                </a:solidFill>
              </a:rPr>
              <a:t>grown and processed </a:t>
            </a:r>
            <a:r>
              <a:rPr lang="en-GB" dirty="0" smtClean="0">
                <a:solidFill>
                  <a:srgbClr val="00B0F0"/>
                </a:solidFill>
              </a:rPr>
              <a:t>in </a:t>
            </a:r>
            <a:r>
              <a:rPr lang="en-GB" dirty="0" smtClean="0">
                <a:solidFill>
                  <a:srgbClr val="FF0000"/>
                </a:solidFill>
              </a:rPr>
              <a:t>different places</a:t>
            </a:r>
            <a:r>
              <a:rPr lang="en-GB" dirty="0" smtClean="0">
                <a:solidFill>
                  <a:srgbClr val="00B0F0"/>
                </a:solidFill>
              </a:rPr>
              <a:t> around the world and at </a:t>
            </a:r>
            <a:r>
              <a:rPr lang="en-GB" dirty="0" smtClean="0">
                <a:solidFill>
                  <a:srgbClr val="FF0000"/>
                </a:solidFill>
              </a:rPr>
              <a:t>different times of the year </a:t>
            </a:r>
            <a:r>
              <a:rPr lang="en-GB" dirty="0" smtClean="0">
                <a:solidFill>
                  <a:srgbClr val="00B0F0"/>
                </a:solidFill>
              </a:rPr>
              <a:t>(seasonality).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7" y="365125"/>
            <a:ext cx="1210550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Challenge!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Can you find a way of achieving these objectives at home?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8294" y="3006413"/>
            <a:ext cx="3842951" cy="26776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You could help make </a:t>
            </a:r>
            <a:r>
              <a:rPr lang="en-GB" sz="2400" dirty="0" smtClean="0">
                <a:latin typeface="Comic Sans MS" panose="030F0702030302020204" pitchFamily="66" charset="0"/>
              </a:rPr>
              <a:t>lunch or dinner </a:t>
            </a:r>
            <a:r>
              <a:rPr lang="en-GB" sz="2400" dirty="0" smtClean="0">
                <a:latin typeface="Comic Sans MS" panose="030F0702030302020204" pitchFamily="66" charset="0"/>
              </a:rPr>
              <a:t>with a grown up and wash and prepare the vegetables.  </a:t>
            </a:r>
          </a:p>
          <a:p>
            <a:pPr algn="ctr"/>
            <a:r>
              <a:rPr lang="en-GB" sz="2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Make sure you do this safely and always with an adult!</a:t>
            </a:r>
            <a:endParaRPr lang="en-GB" sz="2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4523" y="2221583"/>
            <a:ext cx="3842951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You could think about where the different foods you are eating each day are coming from.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740" y="2221583"/>
            <a:ext cx="3369276" cy="193899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Why not design your own healthy menu for a day at a restaurant.  Can the customer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“Eat the rainbow?”.</a:t>
            </a:r>
          </a:p>
        </p:txBody>
      </p:sp>
    </p:spTree>
    <p:extLst>
      <p:ext uri="{BB962C8B-B14F-4D97-AF65-F5344CB8AC3E}">
        <p14:creationId xmlns:p14="http://schemas.microsoft.com/office/powerpoint/2010/main" val="38554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163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DT</vt:lpstr>
      <vt:lpstr>PowerPoint Presentation</vt:lpstr>
      <vt:lpstr>PowerPoint Presentation</vt:lpstr>
      <vt:lpstr>PowerPoint Presentation</vt:lpstr>
      <vt:lpstr>    Our next step was to design and make our own healthy fruit tarts.</vt:lpstr>
      <vt:lpstr>These are the objectives we wanted you think about: </vt:lpstr>
      <vt:lpstr>  Challenge! Can you find a way of achieving these objectives at home? </vt:lpstr>
    </vt:vector>
  </TitlesOfParts>
  <Company>St Marks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Philippa Brackenridge</dc:creator>
  <cp:lastModifiedBy>Kellie Boyle</cp:lastModifiedBy>
  <cp:revision>7</cp:revision>
  <dcterms:created xsi:type="dcterms:W3CDTF">2020-03-24T20:54:16Z</dcterms:created>
  <dcterms:modified xsi:type="dcterms:W3CDTF">2020-03-25T08:58:15Z</dcterms:modified>
</cp:coreProperties>
</file>