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ED7B4-890C-453A-9C88-C7FC250C86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9C5DF2-672C-49CD-9014-57F980D561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74892-69D2-452E-9D54-A430E4C9C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943E6-6352-4EF4-AFB1-F644D1C5CB61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5BB15-3C47-43DF-A2F7-4F3A059F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96406-5DAD-45BC-A5A4-D30C4BF31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EEE0-CC1A-4513-8771-6C0DC7DEA5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570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80361-81AF-47D6-9058-BA1FD0A38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5003E1-7EF7-457E-9A87-8D11B7A58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7AC073-194B-4DBE-BB61-1177B0201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943E6-6352-4EF4-AFB1-F644D1C5CB61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89706-551C-4291-A6AB-EDA8599AF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FAC67D-299F-4CAA-9582-D3A0BE3B8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EEE0-CC1A-4513-8771-6C0DC7DEA5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120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5A0109-D195-4154-8D86-0CC2C19BB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C607CA-725B-4566-A33F-4DFE90C7ED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1AAF85-EACD-4F11-8955-8A4ACA660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943E6-6352-4EF4-AFB1-F644D1C5CB61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875C57-4C9E-4931-BFAD-C0B667D0B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0C697-608D-4548-A51A-E8C55FCDF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EEE0-CC1A-4513-8771-6C0DC7DEA5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089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6063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95059-8392-4A24-849C-FF7DE65A8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884B9-50A9-439E-AF8C-205D24CA9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266862-C18A-4D42-B918-600D21143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943E6-6352-4EF4-AFB1-F644D1C5CB61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33CC1F-AF98-4821-AC33-1F53F2970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12F63B-698A-455D-8D9C-130D684CD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EEE0-CC1A-4513-8771-6C0DC7DEA5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70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E5635-CA52-4829-89C5-3C5C942AC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0BBCE2-777E-41DD-94B5-CCF0004608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534729-0C48-4C7B-B7D3-98A9E53C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943E6-6352-4EF4-AFB1-F644D1C5CB61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9F954-5930-4C6A-B431-28E0AF3F2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DB718D-6931-42C2-9E2F-D1420BC60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EEE0-CC1A-4513-8771-6C0DC7DEA5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769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DC3B5-EC75-41A7-99FB-66C582FFC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0AFAD-F130-4E9E-9837-B1EB89DAE1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AE897F-40BB-44BC-836D-5DEE200B8F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35BAD-A389-46D4-880B-2F0BD38FE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943E6-6352-4EF4-AFB1-F644D1C5CB61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13FE40-8FE3-4162-BD9E-D19260AEF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4D7B04-369C-4A61-B27E-5E2D3DC2F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EEE0-CC1A-4513-8771-6C0DC7DEA5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3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1462F-F7A6-40C2-AC68-3644FB87B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60AB31-36B0-4E38-A251-60A1FF888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98930E-3C08-4812-9716-D0B1BB834E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BF3726-35FA-47F4-AD79-CB65196D10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10CE20-FF67-42D3-96AD-B81370EC8B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888424-BF13-475A-AA67-B1B2065A2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943E6-6352-4EF4-AFB1-F644D1C5CB61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29DA96-9725-4933-95A1-F164B2022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FA34B8-F3BB-4A99-9C5D-0B62E8216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EEE0-CC1A-4513-8771-6C0DC7DEA5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536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A5C1D-2709-4AEE-8926-A8335BA32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D049B4-4AEE-4D14-9332-8EF6E2599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943E6-6352-4EF4-AFB1-F644D1C5CB61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E485BF-5C16-4089-836B-426239FE3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65DAD2-3504-43C7-A786-AF27092FF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EEE0-CC1A-4513-8771-6C0DC7DEA5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792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0E1811-7FA9-4499-84F1-801CEEC48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943E6-6352-4EF4-AFB1-F644D1C5CB61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21E97A-0BF8-4CDA-A425-EF038C084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DD8DF0-86AD-4CDA-98DD-15AB9F58A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EEE0-CC1A-4513-8771-6C0DC7DEA5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817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32B84-94CC-485E-A192-ECF2ED023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37E51-EF84-43D0-927E-86BD69E33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56D99D-8267-41FC-B6F6-C30E9E4A55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58807-DD1C-4B9E-B656-10E0C1512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943E6-6352-4EF4-AFB1-F644D1C5CB61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2D6720-959B-4F7C-B214-7A7D27C03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F67B6B-DEA4-4D33-B63D-B2E47A0AE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EEE0-CC1A-4513-8771-6C0DC7DEA5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28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292B2-070D-4491-902A-4488D619D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BC32B4-B2B5-4E24-A72F-87965954A0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39DBCD-F21C-4569-8107-B69FAC5112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34FE55-FCB2-44EE-91F6-58ADB1BFD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943E6-6352-4EF4-AFB1-F644D1C5CB61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AFBAC5-527C-4A57-B014-640DA337A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2DF02F-E521-4B3A-BFAF-5C1A207D3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EEE0-CC1A-4513-8771-6C0DC7DEA5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954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00732A-2E28-4597-B7FA-E16816F62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C1FE4C-E315-4548-89D3-8F27B4BDF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737A0-9AFB-44D0-855A-C987A46402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943E6-6352-4EF4-AFB1-F644D1C5CB61}" type="datetimeFigureOut">
              <a:rPr lang="en-GB" smtClean="0"/>
              <a:t>24/03/2020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981A5-4F97-40DA-A947-1C9C1EBC72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3440E-D115-47CF-A31D-AA673B2DE7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BEEE0-CC1A-4513-8771-6C0DC7DEA5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387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3073" y="1138281"/>
            <a:ext cx="9211854" cy="5255207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7185991" y="219973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3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7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Day 1</a:t>
            </a: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9939" y="813677"/>
            <a:ext cx="2066159" cy="2066159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V="1">
            <a:off x="9732818" y="1219201"/>
            <a:ext cx="0" cy="61489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9324002" y="1833547"/>
            <a:ext cx="419326" cy="55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5992" y="1141654"/>
            <a:ext cx="2591025" cy="85961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7890" y="3038839"/>
            <a:ext cx="2584928" cy="85961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40354" y="5034407"/>
            <a:ext cx="3042168" cy="85961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97831" y="5549094"/>
            <a:ext cx="2584928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14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D9AD723-66F1-49A7-93BC-5DFC5559B9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48208"/>
            <a:ext cx="10905066" cy="5561582"/>
          </a:xfrm>
          <a:prstGeom prst="rect">
            <a:avLst/>
          </a:prstGeom>
          <a:ln>
            <a:noFill/>
          </a:ln>
        </p:spPr>
      </p:pic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253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C017B3C-C05C-4587-A93D-0AF08BDB80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0213" y="1109662"/>
            <a:ext cx="7620000" cy="21240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151DC64-77F2-43F3-9FF5-83710BB8EA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4512" y="3948112"/>
            <a:ext cx="7648575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818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E7DF499-9C1C-46A1-9CBB-4AA3C16E99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6641" y="643467"/>
            <a:ext cx="7258717" cy="5571065"/>
          </a:xfrm>
          <a:prstGeom prst="rect">
            <a:avLst/>
          </a:prstGeom>
          <a:ln>
            <a:noFill/>
          </a:ln>
        </p:spPr>
      </p:pic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13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EB1C1E6-00FC-4937-89F6-95A988F5E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899" y="863768"/>
            <a:ext cx="7586133" cy="2010325"/>
          </a:xfrm>
          <a:prstGeom prst="rect">
            <a:avLst/>
          </a:prstGeom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9D19B97-6E93-4E56-A645-012584273A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713" y="3335404"/>
            <a:ext cx="779145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976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43FF426-EFFF-4CB9-94BF-442A2BA08C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617" y="832473"/>
            <a:ext cx="8767383" cy="5370023"/>
          </a:xfrm>
          <a:prstGeom prst="rect">
            <a:avLst/>
          </a:prstGeom>
          <a:ln>
            <a:noFill/>
          </a:ln>
        </p:spPr>
      </p:pic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532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32FAA56-392B-47E8-8F98-9544E14D9C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247986"/>
            <a:ext cx="10905066" cy="4362026"/>
          </a:xfrm>
          <a:prstGeom prst="rect">
            <a:avLst/>
          </a:prstGeom>
          <a:ln>
            <a:noFill/>
          </a:ln>
        </p:spPr>
      </p:pic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99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35D2E15-AF75-4530-B426-2D798D4EEC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675" y="842962"/>
            <a:ext cx="9772650" cy="51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263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Debbie Spiers</dc:creator>
  <cp:lastModifiedBy>Debbie Spiers</cp:lastModifiedBy>
  <cp:revision>1</cp:revision>
  <dcterms:created xsi:type="dcterms:W3CDTF">2020-03-24T12:25:16Z</dcterms:created>
  <dcterms:modified xsi:type="dcterms:W3CDTF">2020-03-24T12:29:39Z</dcterms:modified>
</cp:coreProperties>
</file>