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84653"/>
            <a:ext cx="7766936" cy="1646302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Muscles for Moving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963439"/>
            <a:ext cx="7766936" cy="1096899"/>
          </a:xfrm>
        </p:spPr>
        <p:txBody>
          <a:bodyPr/>
          <a:lstStyle/>
          <a:p>
            <a:pPr algn="ctr"/>
            <a:r>
              <a:rPr lang="en-GB" sz="36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 can explain how muscles work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0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3352" y="1837725"/>
            <a:ext cx="10053876" cy="277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2108153"/>
            <a:ext cx="9875336" cy="233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025611"/>
            <a:ext cx="10311979" cy="467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72" y="300680"/>
            <a:ext cx="5572897" cy="6416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06378" y="4572000"/>
            <a:ext cx="4646141" cy="1186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34679" y="6488668"/>
            <a:ext cx="18905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6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167" y="1878228"/>
            <a:ext cx="8658797" cy="4791612"/>
          </a:xfrm>
          <a:prstGeom prst="rect">
            <a:avLst/>
          </a:prstGeom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35067" y="372634"/>
            <a:ext cx="4532998" cy="1419096"/>
          </a:xfrm>
          <a:prstGeom prst="roundRect">
            <a:avLst>
              <a:gd name="adj" fmla="val 26806"/>
            </a:avLst>
          </a:prstGeom>
          <a:solidFill>
            <a:srgbClr val="FFFFFF"/>
          </a:solidFill>
          <a:ln w="9398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Identifying and using muscles.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609599"/>
            <a:ext cx="8791093" cy="570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15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Trebuchet MS</vt:lpstr>
      <vt:lpstr>Verdana</vt:lpstr>
      <vt:lpstr>Wingdings 3</vt:lpstr>
      <vt:lpstr>Facet</vt:lpstr>
      <vt:lpstr>Muscles for Moving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for Moving</dc:title>
  <dc:creator>Philippa Brackenridge</dc:creator>
  <cp:lastModifiedBy>Philippa Brackenridge</cp:lastModifiedBy>
  <cp:revision>3</cp:revision>
  <dcterms:created xsi:type="dcterms:W3CDTF">2020-03-23T22:00:42Z</dcterms:created>
  <dcterms:modified xsi:type="dcterms:W3CDTF">2020-03-23T22:19:01Z</dcterms:modified>
</cp:coreProperties>
</file>