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576-9FED-4761-BE8B-AFC169205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443FD-B8BC-4370-B9C5-32DE49520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3D76-4035-404D-83E7-127E1C8A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4C18-7189-489D-A784-1C95AFF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D92A1-2738-4462-9EBC-626EA3704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17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48613-2DE2-49C9-9DEB-02F0E503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148E2-782E-47BD-A56C-B468573B7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C6FDF-C04E-4BF9-AC0F-18C6A31F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90861-1BE3-4428-A86D-83ED9017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7F11-1B7E-4826-A17A-000475B32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96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578387-A79B-48DE-AF17-1BD2D68BF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455B1-602B-423A-A7CB-5E13354E0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AA13F-3560-4B08-B80C-FE58233CA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1C167-24B0-4979-A32A-ACFB0B30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FCAF5-28D0-433D-A717-8D32AED3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8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70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79210-5782-4E05-B4A1-8C704C6FE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22497-4A7A-46A8-BA7F-007585FE1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81F6F-CBA9-406B-84FE-732F1F60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FF01-BDC3-48CA-8CFD-64A51713B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C1DDB-0466-486D-BE6A-4C12877B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138D6-A9D4-433C-9910-7F68149F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DDEAC-1884-4C9D-9BFC-2DA11875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57642-F9A2-401E-910E-122B6509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BE6DC-80F8-4DBE-958B-B40805E64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1678D-62DB-4EFE-8756-8866DCBC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B999E-264B-4F05-9FE7-751BF595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0B764-4380-447B-9E9F-921A20CDB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CE7FF6-2370-4922-A1C3-972A417FB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9DF3A-D3E9-4D69-A0E0-2738DD51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FE89E-7FF6-477A-8814-9383C035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6792BF-92EF-4D17-97BA-D4EBDD57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8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3DB1-F3B8-450B-BBB8-504D9041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E8C5F7-F2D6-43A3-80B3-622FB3F8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A76F5-9B75-4198-BB53-2A054915F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6991-F75C-4AD3-AA1B-FD38F266E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D20EE-85E6-4E02-A2B7-CD7F9981B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E4C36-433C-4F76-B4AA-BAAD615C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0367D7-41E3-406E-87F1-A10DE9A4D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7A444-E6B6-4D42-8863-FFC3C28C7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60933-70F8-4CE2-B84C-F2017E690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20275-BB32-42CC-894F-5F12F5517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BD1E2-7F92-4698-AF0B-0A27309E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C32E97-6748-46E8-827A-41887626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125D1-56E1-40E8-953C-90EE976C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020CC-EABC-48B2-BCB1-F0AE9D9B2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E9036-D42B-4438-89EB-039ACA80A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7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7C9ED-2CEB-4880-B830-69CBB041B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2EC07-A0DD-40A3-B4D6-1A181B59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0B8FA-94D7-4DEF-AE52-6E9A2E23C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ED467-0A50-41B6-B70B-7E5650CE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636D1-EDB0-40FC-8F6B-F34B9F4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025C3-04EA-4586-9F1A-ACD51CC5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0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A4FF9-9396-4DF3-986A-40C1FD4C3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DDF70-95D9-4A12-9254-393F7853D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5CF59-C184-4E13-90FB-D919E4F47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3CDFB-1ED4-43B4-A99A-0098D629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40CF0-6CE4-4707-AF36-8CA66BF46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EA9DFC-FCFC-40B5-9FAA-083922A0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2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3632A-8E02-4002-BB7B-10EBA1C7C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365A8-66D2-4043-8181-2AAE5D90C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229B4-9734-40F8-81A8-B9DC794DE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7899B-F339-4B20-8AB4-CB06642C7B96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74D7C-C574-4576-99FA-30F66F7C3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8F828-BB39-49FA-8245-F1C9CAD44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C02AF-1D4E-4782-A249-044584832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70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921" y="1119032"/>
            <a:ext cx="9071634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7185991" y="219973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7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939" y="813677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9240254" y="1529780"/>
            <a:ext cx="492565" cy="3043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9743329" y="1834095"/>
            <a:ext cx="230850" cy="3177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2755232" y="2363052"/>
            <a:ext cx="1804736" cy="58477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1169" y="4552389"/>
            <a:ext cx="2584928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4673" y="5020956"/>
            <a:ext cx="2591025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6013752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F91FCB-98D3-401E-B26D-119D40483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481" y="643467"/>
            <a:ext cx="7819038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7BFBE-DF1C-43FA-8D7A-4B5E7162C38A}"/>
              </a:ext>
            </a:extLst>
          </p:cNvPr>
          <p:cNvSpPr txBox="1"/>
          <p:nvPr/>
        </p:nvSpPr>
        <p:spPr>
          <a:xfrm>
            <a:off x="6619939" y="4151245"/>
            <a:ext cx="599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C3035-D503-4977-B728-A2062402D1B7}"/>
              </a:ext>
            </a:extLst>
          </p:cNvPr>
          <p:cNvSpPr txBox="1"/>
          <p:nvPr/>
        </p:nvSpPr>
        <p:spPr>
          <a:xfrm>
            <a:off x="7432646" y="5612235"/>
            <a:ext cx="60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07763D-83FA-44BF-A3B3-EBF8E6DFF9A0}"/>
              </a:ext>
            </a:extLst>
          </p:cNvPr>
          <p:cNvSpPr txBox="1"/>
          <p:nvPr/>
        </p:nvSpPr>
        <p:spPr>
          <a:xfrm>
            <a:off x="8907364" y="5622897"/>
            <a:ext cx="51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7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EAFB1A-B79E-46B0-BFD6-D5F7F0E5C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30240"/>
            <a:ext cx="10905066" cy="471644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206BF-AF55-4D93-9F14-761BBEBFBE9B}"/>
              </a:ext>
            </a:extLst>
          </p:cNvPr>
          <p:cNvSpPr txBox="1"/>
          <p:nvPr/>
        </p:nvSpPr>
        <p:spPr>
          <a:xfrm>
            <a:off x="2961314" y="1721078"/>
            <a:ext cx="1073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5901F-A2CB-42D1-8420-2357186BE97B}"/>
              </a:ext>
            </a:extLst>
          </p:cNvPr>
          <p:cNvSpPr txBox="1"/>
          <p:nvPr/>
        </p:nvSpPr>
        <p:spPr>
          <a:xfrm>
            <a:off x="9180038" y="1993596"/>
            <a:ext cx="67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5529A5-B80E-4AC7-8003-283A28A6EA84}"/>
              </a:ext>
            </a:extLst>
          </p:cNvPr>
          <p:cNvSpPr txBox="1"/>
          <p:nvPr/>
        </p:nvSpPr>
        <p:spPr>
          <a:xfrm>
            <a:off x="1333850" y="4492601"/>
            <a:ext cx="107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0479F6-A5B8-436D-879B-B822D6A01AE3}"/>
              </a:ext>
            </a:extLst>
          </p:cNvPr>
          <p:cNvSpPr txBox="1"/>
          <p:nvPr/>
        </p:nvSpPr>
        <p:spPr>
          <a:xfrm>
            <a:off x="2727821" y="4492601"/>
            <a:ext cx="107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3FA32E-05CA-47D2-A1C1-5B34AD82B248}"/>
              </a:ext>
            </a:extLst>
          </p:cNvPr>
          <p:cNvSpPr txBox="1"/>
          <p:nvPr/>
        </p:nvSpPr>
        <p:spPr>
          <a:xfrm>
            <a:off x="4085440" y="4492601"/>
            <a:ext cx="107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A954D9D-D8A5-4317-B3CB-1DAC77F2C0FD}"/>
              </a:ext>
            </a:extLst>
          </p:cNvPr>
          <p:cNvSpPr txBox="1"/>
          <p:nvPr/>
        </p:nvSpPr>
        <p:spPr>
          <a:xfrm>
            <a:off x="9982898" y="4754211"/>
            <a:ext cx="1073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2095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5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440135-CC5F-4EFA-9C3B-4C20AAA62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759" y="643467"/>
            <a:ext cx="9442482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01F38F-B5B5-4B9B-BA7A-31A0EEC47965}"/>
              </a:ext>
            </a:extLst>
          </p:cNvPr>
          <p:cNvCxnSpPr/>
          <p:nvPr/>
        </p:nvCxnSpPr>
        <p:spPr>
          <a:xfrm>
            <a:off x="4551680" y="2702560"/>
            <a:ext cx="3052400" cy="1564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7B71D98-3837-4D69-BFA5-4A2709496E90}"/>
              </a:ext>
            </a:extLst>
          </p:cNvPr>
          <p:cNvCxnSpPr/>
          <p:nvPr/>
        </p:nvCxnSpPr>
        <p:spPr>
          <a:xfrm flipV="1">
            <a:off x="4437776" y="2768367"/>
            <a:ext cx="3070371" cy="71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C818E4-B329-466E-85D3-7E5E8A2A2566}"/>
              </a:ext>
            </a:extLst>
          </p:cNvPr>
          <p:cNvCxnSpPr/>
          <p:nvPr/>
        </p:nvCxnSpPr>
        <p:spPr>
          <a:xfrm>
            <a:off x="4437776" y="4267200"/>
            <a:ext cx="3271707" cy="7578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0BF98C-9FBB-4AE4-8F46-8C865F3C8245}"/>
              </a:ext>
            </a:extLst>
          </p:cNvPr>
          <p:cNvCxnSpPr/>
          <p:nvPr/>
        </p:nvCxnSpPr>
        <p:spPr>
          <a:xfrm flipV="1">
            <a:off x="4551680" y="3428999"/>
            <a:ext cx="2889355" cy="1596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8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08EF7E-B8A8-4006-B848-8427BA710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23925"/>
            <a:ext cx="9144000" cy="50101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5063A2C-4E2F-46A5-AE6A-AB45B7DB8653}"/>
              </a:ext>
            </a:extLst>
          </p:cNvPr>
          <p:cNvSpPr txBox="1"/>
          <p:nvPr/>
        </p:nvSpPr>
        <p:spPr>
          <a:xfrm>
            <a:off x="7731760" y="3738880"/>
            <a:ext cx="3637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Use Eva’s method to convert 1m 60cm into cm.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E9F975-3549-4B29-AD8C-EE93295AA0E8}"/>
              </a:ext>
            </a:extLst>
          </p:cNvPr>
          <p:cNvSpPr txBox="1"/>
          <p:nvPr/>
        </p:nvSpPr>
        <p:spPr>
          <a:xfrm>
            <a:off x="3901440" y="421640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4E98C-6855-47CB-8238-30DED4B7EE24}"/>
              </a:ext>
            </a:extLst>
          </p:cNvPr>
          <p:cNvSpPr txBox="1"/>
          <p:nvPr/>
        </p:nvSpPr>
        <p:spPr>
          <a:xfrm>
            <a:off x="5953387" y="4246711"/>
            <a:ext cx="50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F100C0-9526-4C1A-B00E-10A7D6523D21}"/>
              </a:ext>
            </a:extLst>
          </p:cNvPr>
          <p:cNvSpPr txBox="1"/>
          <p:nvPr/>
        </p:nvSpPr>
        <p:spPr>
          <a:xfrm>
            <a:off x="5953387" y="4835339"/>
            <a:ext cx="50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96418-6408-420A-8D37-5779563C4B19}"/>
              </a:ext>
            </a:extLst>
          </p:cNvPr>
          <p:cNvSpPr txBox="1"/>
          <p:nvPr/>
        </p:nvSpPr>
        <p:spPr>
          <a:xfrm>
            <a:off x="3801704" y="4838727"/>
            <a:ext cx="63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0D6509-15F0-4ABE-B095-9B15B9DD8E11}"/>
              </a:ext>
            </a:extLst>
          </p:cNvPr>
          <p:cNvSpPr txBox="1"/>
          <p:nvPr/>
        </p:nvSpPr>
        <p:spPr>
          <a:xfrm>
            <a:off x="4751058" y="5393798"/>
            <a:ext cx="63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160</a:t>
            </a:r>
          </a:p>
        </p:txBody>
      </p:sp>
    </p:spTree>
    <p:extLst>
      <p:ext uri="{BB962C8B-B14F-4D97-AF65-F5344CB8AC3E}">
        <p14:creationId xmlns:p14="http://schemas.microsoft.com/office/powerpoint/2010/main" val="206765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371CA6-5BFB-4601-89C7-02BC71373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53" y="1201175"/>
            <a:ext cx="10905066" cy="4362026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FEDE6E-4589-42E1-94A6-F087861B4B5A}"/>
              </a:ext>
            </a:extLst>
          </p:cNvPr>
          <p:cNvSpPr txBox="1"/>
          <p:nvPr/>
        </p:nvSpPr>
        <p:spPr>
          <a:xfrm>
            <a:off x="2055302" y="2512502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>
                <a:solidFill>
                  <a:srgbClr val="FF0000"/>
                </a:solidFill>
              </a:rPr>
              <a:t>0cm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1366FC-F5EE-4E32-B8F4-FC802F248FED}"/>
              </a:ext>
            </a:extLst>
          </p:cNvPr>
          <p:cNvSpPr txBox="1"/>
          <p:nvPr/>
        </p:nvSpPr>
        <p:spPr>
          <a:xfrm>
            <a:off x="2709644" y="2718033"/>
            <a:ext cx="645952" cy="41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13B478-22D3-40F0-A86A-CF783F0F401A}"/>
              </a:ext>
            </a:extLst>
          </p:cNvPr>
          <p:cNvSpPr txBox="1"/>
          <p:nvPr/>
        </p:nvSpPr>
        <p:spPr>
          <a:xfrm>
            <a:off x="5687736" y="2718033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110cm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C4DEA-E65D-48B2-BF98-4A3CDBFF4EEE}"/>
              </a:ext>
            </a:extLst>
          </p:cNvPr>
          <p:cNvSpPr txBox="1"/>
          <p:nvPr/>
        </p:nvSpPr>
        <p:spPr>
          <a:xfrm>
            <a:off x="9009462" y="4799901"/>
            <a:ext cx="92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180cm</a:t>
            </a:r>
          </a:p>
        </p:txBody>
      </p:sp>
    </p:spTree>
    <p:extLst>
      <p:ext uri="{BB962C8B-B14F-4D97-AF65-F5344CB8AC3E}">
        <p14:creationId xmlns:p14="http://schemas.microsoft.com/office/powerpoint/2010/main" val="317046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433F18-9382-4FA6-BB0D-8FF55FED0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50" y="1251127"/>
            <a:ext cx="4163237" cy="289524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0AA48B-4FAE-4AB8-9AF4-3A48C1EC2B35}"/>
              </a:ext>
            </a:extLst>
          </p:cNvPr>
          <p:cNvSpPr txBox="1"/>
          <p:nvPr/>
        </p:nvSpPr>
        <p:spPr>
          <a:xfrm>
            <a:off x="5626100" y="2871391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Alex is correct because 2 ½ m is equivalent to  250cm and 250cm  is greater than 220cm.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055B9-ABF5-4DAF-BDDC-2582D9A80C89}"/>
              </a:ext>
            </a:extLst>
          </p:cNvPr>
          <p:cNvSpPr txBox="1"/>
          <p:nvPr/>
        </p:nvSpPr>
        <p:spPr>
          <a:xfrm>
            <a:off x="6051550" y="1968677"/>
            <a:ext cx="264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½ m = 50cm</a:t>
            </a:r>
          </a:p>
        </p:txBody>
      </p:sp>
    </p:spTree>
    <p:extLst>
      <p:ext uri="{BB962C8B-B14F-4D97-AF65-F5344CB8AC3E}">
        <p14:creationId xmlns:p14="http://schemas.microsoft.com/office/powerpoint/2010/main" val="239280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237BEE-CBD3-4DDB-88B2-94E6BF7DC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92796"/>
            <a:ext cx="7816850" cy="484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10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Spiers</dc:creator>
  <cp:lastModifiedBy>Debbie Spiers</cp:lastModifiedBy>
  <cp:revision>3</cp:revision>
  <dcterms:created xsi:type="dcterms:W3CDTF">2020-03-25T11:56:57Z</dcterms:created>
  <dcterms:modified xsi:type="dcterms:W3CDTF">2020-03-25T12:10:45Z</dcterms:modified>
</cp:coreProperties>
</file>