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20AE-1375-44B6-95E2-ABFC8357F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BB418-2B44-4C25-BF8F-2E030091B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A893F-012C-4079-B346-7DE36E51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3999-4869-45E8-84FB-FB8EE36B3780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4F38-AACC-453F-8F8C-6E539270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55E21-2171-45BA-8562-49FC5921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A01C-CB60-4D41-A91F-A3C336C3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23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849-B76E-43B9-9F0D-CFB5E73B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4A823-5D23-41F4-B1DB-1F182AAFE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1ACBE-F533-4D4F-99E4-737416C7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3999-4869-45E8-84FB-FB8EE36B3780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06342-5F0D-401A-97B9-8D03948C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0439C-7B4E-4856-BD90-05AF5DCB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A01C-CB60-4D41-A91F-A3C336C3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77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ECB9D-63B2-4313-B07C-80B632EC2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E170F-EE94-41AA-84BF-7226DC65A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8BB6E-EBC4-4AD6-9012-E3E51CB1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3999-4869-45E8-84FB-FB8EE36B3780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F7805-B5F4-47E2-9A9D-B1AD4856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60751-CE3F-4050-843F-86DDA66A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A01C-CB60-4D41-A91F-A3C336C3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76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E1B2-BF16-4573-A2BB-C0C7849A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A0101-CA02-4DDC-9E33-F4BBDF70B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850E9-BCCA-409E-9DEB-880FBA92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3999-4869-45E8-84FB-FB8EE36B3780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F5799-6878-4D23-949F-36CE612C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2F0D4-5EAE-4656-9153-F3D63B29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A01C-CB60-4D41-A91F-A3C336C3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1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CF64-79CA-4332-9B1B-68E9946C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CF64E-5E64-4C55-8A08-10014DA8E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61E27-8BE0-4F94-99DD-6A9ED047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3999-4869-45E8-84FB-FB8EE36B3780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F2077-B1A7-4027-8F8E-F01CAA93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BC255-DDED-4BAA-95A2-E635A6C5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A01C-CB60-4D41-A91F-A3C336C3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5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94E6-8898-4C29-B463-13EB6B5B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2CC4A-7131-4A7A-96DE-2A3762638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A8E51-7028-4932-9602-59A75ACE5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DA232-1751-404D-AABC-2F4CB0F5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3999-4869-45E8-84FB-FB8EE36B3780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268C0-6ECD-4207-B24F-D1F27486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F4AC3-9CBB-4E95-9B1A-35B06030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A01C-CB60-4D41-A91F-A3C336C3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2EA0-C270-490E-8582-0D24C3A2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64737-F5F7-47B9-8BCB-2269CDFBE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A120D-0B5E-4120-B1B0-35D1FCD47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38A18-453B-473B-A329-19181F6EB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FCF46-F2CD-4517-8C9B-F923ACA64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CEBF2-0910-4F5E-A710-C3CB513F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3999-4869-45E8-84FB-FB8EE36B3780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62D8F-BA36-4FD9-A3B9-AAF7929C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4551D-F1C1-4032-8697-FBC01D06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A01C-CB60-4D41-A91F-A3C336C3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7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1362-2F4A-475E-8D95-127DA5BE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99147-7BFA-4F3F-BF50-55690C55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3999-4869-45E8-84FB-FB8EE36B3780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401CE-9044-46B5-AAFA-E0B7214D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DBA3A-57DF-4C20-8377-3792BD6A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A01C-CB60-4D41-A91F-A3C336C3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13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19FD8-C65B-4650-AF82-AEBB3079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3999-4869-45E8-84FB-FB8EE36B3780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F9A16-D6A6-4D55-B8E8-2EED92D4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E0A49-E69F-471F-8803-2A1BF7E7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A01C-CB60-4D41-A91F-A3C336C3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2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6591-F0EE-4C88-950E-5A526F4F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D8D0E-8FA9-465A-BBA2-A7A2DD1F3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ED606-A5EE-4F54-9CB8-C8C057FAF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8C654-A752-4D8C-A79C-E55D41E1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3999-4869-45E8-84FB-FB8EE36B3780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12B80-5EA8-4A8D-B78A-D769B975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DC946-001E-47D5-AD66-6E26BA14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A01C-CB60-4D41-A91F-A3C336C3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3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9D2FE-20B2-444A-BC0A-B669D9D98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A3F74F-1E25-46BF-A40B-E3DB9021D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7A371-EE3C-4D9D-B65D-B5E74AB69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C0B49-D28A-4E91-82B2-5D5C2A2F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3999-4869-45E8-84FB-FB8EE36B3780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D1AC8-1F44-4588-836B-24602181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7BC64-7298-40D0-9792-78A55197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A01C-CB60-4D41-A91F-A3C336C3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7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70B1C-F79D-40C1-8434-A7643DFA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FFBCD-81E1-4934-86AF-74A90DC23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0BAD2-45C4-4490-85CC-24A76880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73999-4869-45E8-84FB-FB8EE36B3780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B5BB4-9E1F-4251-9336-EA788F843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334E2-8BE6-4096-BC43-AC3FB62FA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EA01C-CB60-4D41-A91F-A3C336C3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39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3414F1-765A-4427-B69A-300E55F3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53" y="1042247"/>
            <a:ext cx="2981608" cy="460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8C8DEB-3A14-4552-83EF-E06A22C69512}"/>
              </a:ext>
            </a:extLst>
          </p:cNvPr>
          <p:cNvSpPr txBox="1"/>
          <p:nvPr/>
        </p:nvSpPr>
        <p:spPr>
          <a:xfrm>
            <a:off x="5422727" y="2089605"/>
            <a:ext cx="4897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Chapter 7</a:t>
            </a:r>
          </a:p>
          <a:p>
            <a:r>
              <a:rPr lang="en-GB" sz="2400" dirty="0"/>
              <a:t>Read Chapter 7 or listen to Miss Barnett reading </a:t>
            </a:r>
            <a:r>
              <a:rPr lang="en-GB" sz="2400"/>
              <a:t>it then </a:t>
            </a:r>
            <a:r>
              <a:rPr lang="en-GB" sz="2400" dirty="0"/>
              <a:t>work through the slides to answer the questions.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336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C8DEB-3A14-4552-83EF-E06A22C69512}"/>
              </a:ext>
            </a:extLst>
          </p:cNvPr>
          <p:cNvSpPr txBox="1"/>
          <p:nvPr/>
        </p:nvSpPr>
        <p:spPr>
          <a:xfrm>
            <a:off x="5947016" y="4408695"/>
            <a:ext cx="489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1. Look at this extract.  Find 4 interesting verbs.</a:t>
            </a:r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5C64F-6578-486D-978B-FB94BD1AF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60" y="1158380"/>
            <a:ext cx="4336312" cy="4344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7A5748-BFB3-4F96-8D7B-6817E8EAD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532" y="1077004"/>
            <a:ext cx="3323219" cy="235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7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C8DEB-3A14-4552-83EF-E06A22C69512}"/>
              </a:ext>
            </a:extLst>
          </p:cNvPr>
          <p:cNvSpPr txBox="1"/>
          <p:nvPr/>
        </p:nvSpPr>
        <p:spPr>
          <a:xfrm>
            <a:off x="6146800" y="4210342"/>
            <a:ext cx="489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2. Look at this extract.  Find 2 adverbs.</a:t>
            </a:r>
          </a:p>
          <a:p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827D55-258A-4C4B-9087-57A598747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03" y="707293"/>
            <a:ext cx="3820209" cy="5287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1316B4-63BA-41AD-9C6E-58AAA58E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697" y="745651"/>
            <a:ext cx="4193223" cy="298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C8DEB-3A14-4552-83EF-E06A22C69512}"/>
              </a:ext>
            </a:extLst>
          </p:cNvPr>
          <p:cNvSpPr txBox="1"/>
          <p:nvPr/>
        </p:nvSpPr>
        <p:spPr>
          <a:xfrm>
            <a:off x="6819384" y="3387749"/>
            <a:ext cx="3637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Look at this extract.  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3. Find 2 adverbs.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4. Find 3 proper nouns.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827D55-258A-4C4B-9087-57A598747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03" y="707293"/>
            <a:ext cx="3820209" cy="5287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06B53E-63FD-4FE0-8C43-4852EE5C1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24" y="968696"/>
            <a:ext cx="2724166" cy="1938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94ED49-E748-4E7C-AAC5-8DD223032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661" y="924997"/>
            <a:ext cx="2965579" cy="20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1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C8DEB-3A14-4552-83EF-E06A22C69512}"/>
              </a:ext>
            </a:extLst>
          </p:cNvPr>
          <p:cNvSpPr txBox="1"/>
          <p:nvPr/>
        </p:nvSpPr>
        <p:spPr>
          <a:xfrm>
            <a:off x="6505104" y="1033258"/>
            <a:ext cx="43728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Look at this extract.  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5. What type of word is listened?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6. What type of word is carefully?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7. Use a dictionary to find the definitions of admire, ambition and benefit.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8. Write 3 sentences.  Include one of the words from question 7 in each sentence.</a:t>
            </a:r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4FC86-A456-4FE5-84E3-AA5CAE7F9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79" y="1266825"/>
            <a:ext cx="48482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25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120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Spiers</dc:creator>
  <cp:lastModifiedBy>Debbie Spiers</cp:lastModifiedBy>
  <cp:revision>7</cp:revision>
  <dcterms:created xsi:type="dcterms:W3CDTF">2020-03-27T11:54:29Z</dcterms:created>
  <dcterms:modified xsi:type="dcterms:W3CDTF">2020-03-29T13:23:59Z</dcterms:modified>
</cp:coreProperties>
</file>