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2CBC-522E-414A-AF49-80C04A2EB02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5C90-F3EC-4707-A193-76E7B5817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574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2CBC-522E-414A-AF49-80C04A2EB02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5C90-F3EC-4707-A193-76E7B5817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07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2CBC-522E-414A-AF49-80C04A2EB02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5C90-F3EC-4707-A193-76E7B5817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952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2CBC-522E-414A-AF49-80C04A2EB02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5C90-F3EC-4707-A193-76E7B5817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247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2CBC-522E-414A-AF49-80C04A2EB02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5C90-F3EC-4707-A193-76E7B5817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565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2CBC-522E-414A-AF49-80C04A2EB02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5C90-F3EC-4707-A193-76E7B5817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408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2CBC-522E-414A-AF49-80C04A2EB02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5C90-F3EC-4707-A193-76E7B5817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18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2CBC-522E-414A-AF49-80C04A2EB02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5C90-F3EC-4707-A193-76E7B5817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242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2CBC-522E-414A-AF49-80C04A2EB02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5C90-F3EC-4707-A193-76E7B5817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299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2CBC-522E-414A-AF49-80C04A2EB02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5C90-F3EC-4707-A193-76E7B5817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33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2CBC-522E-414A-AF49-80C04A2EB02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5C90-F3EC-4707-A193-76E7B5817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665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12CBC-522E-414A-AF49-80C04A2EB024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05C90-F3EC-4707-A193-76E7B5817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80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080" y="554814"/>
            <a:ext cx="8625840" cy="5910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512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4082" y="169817"/>
            <a:ext cx="8685575" cy="6440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68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4571" y="365125"/>
            <a:ext cx="8444457" cy="593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985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437" y="248194"/>
            <a:ext cx="8389632" cy="628173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38437" y="117566"/>
            <a:ext cx="8555094" cy="22206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0101943" y="248194"/>
            <a:ext cx="45719" cy="647917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10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1295" y="247559"/>
            <a:ext cx="9272316" cy="6542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543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courtney.barnett</dc:creator>
  <cp:lastModifiedBy>courtney.barnett</cp:lastModifiedBy>
  <cp:revision>1</cp:revision>
  <dcterms:created xsi:type="dcterms:W3CDTF">2020-03-20T12:21:32Z</dcterms:created>
  <dcterms:modified xsi:type="dcterms:W3CDTF">2020-03-20T12:22:16Z</dcterms:modified>
</cp:coreProperties>
</file>