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48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4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13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1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8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6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69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06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18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6F21-65CB-4173-9076-5FB3AFE8ED1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EAD1E-A350-4C33-A8FC-DE3D98C13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00" y="255111"/>
            <a:ext cx="8175237" cy="6060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0071" y="141514"/>
            <a:ext cx="201386" cy="62973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0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962" y="0"/>
            <a:ext cx="8981237" cy="67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0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84" y="97970"/>
            <a:ext cx="8725502" cy="66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8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1</cp:revision>
  <dcterms:created xsi:type="dcterms:W3CDTF">2020-03-24T11:17:04Z</dcterms:created>
  <dcterms:modified xsi:type="dcterms:W3CDTF">2020-03-24T11:18:51Z</dcterms:modified>
</cp:coreProperties>
</file>