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7" r:id="rId3"/>
    <p:sldId id="268" r:id="rId4"/>
    <p:sldId id="269" r:id="rId5"/>
    <p:sldId id="276" r:id="rId6"/>
    <p:sldId id="277" r:id="rId7"/>
    <p:sldId id="288" r:id="rId8"/>
    <p:sldId id="278" r:id="rId9"/>
    <p:sldId id="289" r:id="rId10"/>
    <p:sldId id="279" r:id="rId11"/>
    <p:sldId id="290" r:id="rId12"/>
    <p:sldId id="280" r:id="rId13"/>
    <p:sldId id="291" r:id="rId14"/>
    <p:sldId id="284" r:id="rId15"/>
    <p:sldId id="292" r:id="rId16"/>
    <p:sldId id="283" r:id="rId17"/>
    <p:sldId id="293" r:id="rId18"/>
    <p:sldId id="281" r:id="rId19"/>
    <p:sldId id="294" r:id="rId20"/>
    <p:sldId id="285" r:id="rId21"/>
    <p:sldId id="295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 snapToObjects="1">
      <p:cViewPr varScale="1">
        <p:scale>
          <a:sx n="146" d="100"/>
          <a:sy n="146" d="100"/>
        </p:scale>
        <p:origin x="22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8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7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1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9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6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5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8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BB35-A67F-8141-ADE8-F2DA912BFDD8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BC50-F5B6-8F43-A66C-5F65CFAEB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08920"/>
            <a:ext cx="3675024" cy="4066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7472" y="2770959"/>
            <a:ext cx="7772400" cy="1470025"/>
          </a:xfrm>
        </p:spPr>
        <p:txBody>
          <a:bodyPr>
            <a:normAutofit/>
          </a:bodyPr>
          <a:lstStyle/>
          <a:p>
            <a:r>
              <a:rPr lang="en-GB" sz="8800" dirty="0">
                <a:latin typeface="Comic Sans MS"/>
                <a:cs typeface="Comic Sans MS"/>
              </a:rPr>
              <a:t>French</a:t>
            </a:r>
            <a:r>
              <a:rPr lang="en-GB" sz="8800" dirty="0"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258" y="4240984"/>
            <a:ext cx="5256584" cy="247268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Comic Sans MS"/>
                <a:cs typeface="Comic Sans MS"/>
              </a:rPr>
              <a:t>Session 4</a:t>
            </a:r>
          </a:p>
        </p:txBody>
      </p:sp>
      <p:pic>
        <p:nvPicPr>
          <p:cNvPr id="2050" name="Picture 2" descr="C:\Users\Hannah Curtis\AppData\Local\Microsoft\Windows\Temporary Internet Files\Content.IE5\4WYW4LF5\MC900018789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6472">
            <a:off x="542495" y="484158"/>
            <a:ext cx="2853328" cy="1923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893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79600"/>
            <a:ext cx="7772400" cy="308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1830E-AC68-CF46-8D3C-1F3869FAAD52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un </a:t>
            </a:r>
            <a:r>
              <a:rPr lang="en-US" sz="4800" dirty="0" err="1">
                <a:latin typeface="Comic Sans MS" panose="030F0902030302020204" pitchFamily="66" charset="0"/>
              </a:rPr>
              <a:t>regle</a:t>
            </a:r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A4DAA6-708E-3744-91F6-9A822807F259}"/>
              </a:ext>
            </a:extLst>
          </p:cNvPr>
          <p:cNvSpPr/>
          <p:nvPr/>
        </p:nvSpPr>
        <p:spPr>
          <a:xfrm>
            <a:off x="2334126" y="5101389"/>
            <a:ext cx="4740442" cy="11790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79600"/>
            <a:ext cx="7772400" cy="308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1830E-AC68-CF46-8D3C-1F3869FAAD52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un </a:t>
            </a:r>
            <a:r>
              <a:rPr lang="en-US" sz="4800" dirty="0" err="1">
                <a:latin typeface="Comic Sans MS" panose="030F0902030302020204" pitchFamily="66" charset="0"/>
              </a:rPr>
              <a:t>regle</a:t>
            </a:r>
            <a:endParaRPr lang="en-US" sz="4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40" y="730666"/>
            <a:ext cx="4069191" cy="4069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4073C-31BE-1048-BCC7-71694AA248FE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un </a:t>
            </a:r>
            <a:r>
              <a:rPr lang="en-US" sz="4800" dirty="0" err="1">
                <a:latin typeface="Comic Sans MS" panose="030F0902030302020204" pitchFamily="66" charset="0"/>
              </a:rPr>
              <a:t>taille</a:t>
            </a:r>
            <a:r>
              <a:rPr lang="en-US" sz="4800" dirty="0">
                <a:latin typeface="Comic Sans MS" panose="030F0902030302020204" pitchFamily="66" charset="0"/>
              </a:rPr>
              <a:t> crayon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49A32-92EB-3347-9C25-8E8CFBD5FBFD}"/>
              </a:ext>
            </a:extLst>
          </p:cNvPr>
          <p:cNvSpPr/>
          <p:nvPr/>
        </p:nvSpPr>
        <p:spPr>
          <a:xfrm>
            <a:off x="2334126" y="5101389"/>
            <a:ext cx="4740442" cy="11790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940" y="730666"/>
            <a:ext cx="4069191" cy="4069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A4073C-31BE-1048-BCC7-71694AA248FE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un </a:t>
            </a:r>
            <a:r>
              <a:rPr lang="en-US" sz="4800" dirty="0" err="1">
                <a:latin typeface="Comic Sans MS" panose="030F0902030302020204" pitchFamily="66" charset="0"/>
              </a:rPr>
              <a:t>taille</a:t>
            </a:r>
            <a:r>
              <a:rPr lang="en-US" sz="4800" dirty="0">
                <a:latin typeface="Comic Sans MS" panose="030F0902030302020204" pitchFamily="66" charset="0"/>
              </a:rPr>
              <a:t> crayon</a:t>
            </a:r>
          </a:p>
        </p:txBody>
      </p:sp>
    </p:spTree>
    <p:extLst>
      <p:ext uri="{BB962C8B-B14F-4D97-AF65-F5344CB8AC3E}">
        <p14:creationId xmlns:p14="http://schemas.microsoft.com/office/powerpoint/2010/main" val="208927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06" y="720094"/>
            <a:ext cx="3660055" cy="4147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C51296-801F-BB4B-BE6F-C979F6BA7A86}"/>
              </a:ext>
            </a:extLst>
          </p:cNvPr>
          <p:cNvSpPr txBox="1"/>
          <p:nvPr/>
        </p:nvSpPr>
        <p:spPr>
          <a:xfrm>
            <a:off x="2334124" y="5405413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des </a:t>
            </a:r>
            <a:r>
              <a:rPr lang="en-US" sz="4800" dirty="0" err="1">
                <a:latin typeface="Comic Sans MS" panose="030F0902030302020204" pitchFamily="66" charset="0"/>
              </a:rPr>
              <a:t>ciseaux</a:t>
            </a:r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D778E-1C5F-924B-B6B0-57ADF1303F50}"/>
              </a:ext>
            </a:extLst>
          </p:cNvPr>
          <p:cNvSpPr/>
          <p:nvPr/>
        </p:nvSpPr>
        <p:spPr>
          <a:xfrm>
            <a:off x="2334126" y="5101389"/>
            <a:ext cx="4740442" cy="11790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506" y="720094"/>
            <a:ext cx="3660055" cy="4147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C51296-801F-BB4B-BE6F-C979F6BA7A86}"/>
              </a:ext>
            </a:extLst>
          </p:cNvPr>
          <p:cNvSpPr txBox="1"/>
          <p:nvPr/>
        </p:nvSpPr>
        <p:spPr>
          <a:xfrm>
            <a:off x="2334124" y="5405413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des </a:t>
            </a:r>
            <a:r>
              <a:rPr lang="en-US" sz="4800" dirty="0" err="1">
                <a:latin typeface="Comic Sans MS" panose="030F0902030302020204" pitchFamily="66" charset="0"/>
              </a:rPr>
              <a:t>ciseaux</a:t>
            </a:r>
            <a:endParaRPr lang="en-US" sz="4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4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679" y="688619"/>
            <a:ext cx="2099367" cy="4171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C03968-652C-444F-90DB-367A8AD4998B}"/>
              </a:ext>
            </a:extLst>
          </p:cNvPr>
          <p:cNvSpPr txBox="1"/>
          <p:nvPr/>
        </p:nvSpPr>
        <p:spPr>
          <a:xfrm>
            <a:off x="2273969" y="5734851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omic Sans MS" panose="030F0902030302020204" pitchFamily="66" charset="0"/>
              </a:rPr>
              <a:t>une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colle</a:t>
            </a:r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FB6C29-08E9-0C4E-A6EF-75F788E097AB}"/>
              </a:ext>
            </a:extLst>
          </p:cNvPr>
          <p:cNvSpPr/>
          <p:nvPr/>
        </p:nvSpPr>
        <p:spPr>
          <a:xfrm>
            <a:off x="2340142" y="5234766"/>
            <a:ext cx="4740442" cy="11790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679" y="688619"/>
            <a:ext cx="2099367" cy="4171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C03968-652C-444F-90DB-367A8AD4998B}"/>
              </a:ext>
            </a:extLst>
          </p:cNvPr>
          <p:cNvSpPr txBox="1"/>
          <p:nvPr/>
        </p:nvSpPr>
        <p:spPr>
          <a:xfrm>
            <a:off x="2273969" y="5734851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omic Sans MS" panose="030F0902030302020204" pitchFamily="66" charset="0"/>
              </a:rPr>
              <a:t>une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colle</a:t>
            </a:r>
            <a:endParaRPr lang="en-US" sz="4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541" y="1877886"/>
            <a:ext cx="4152806" cy="2694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D41778-9176-9D42-9C78-191BC54F72D7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un </a:t>
            </a:r>
            <a:r>
              <a:rPr lang="en-US" sz="4800" dirty="0" err="1">
                <a:latin typeface="Comic Sans MS" panose="030F0902030302020204" pitchFamily="66" charset="0"/>
              </a:rPr>
              <a:t>pinceau</a:t>
            </a:r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BF41F-AC21-4548-9227-DA13161D0D33}"/>
              </a:ext>
            </a:extLst>
          </p:cNvPr>
          <p:cNvSpPr/>
          <p:nvPr/>
        </p:nvSpPr>
        <p:spPr>
          <a:xfrm>
            <a:off x="2334126" y="5101389"/>
            <a:ext cx="4740442" cy="11790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541" y="1877886"/>
            <a:ext cx="4152806" cy="2694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D41778-9176-9D42-9C78-191BC54F72D7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un </a:t>
            </a:r>
            <a:r>
              <a:rPr lang="en-US" sz="4800" dirty="0" err="1">
                <a:latin typeface="Comic Sans MS" panose="030F0902030302020204" pitchFamily="66" charset="0"/>
              </a:rPr>
              <a:t>pinceau</a:t>
            </a:r>
            <a:endParaRPr lang="en-US" sz="4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693"/>
            <a:ext cx="7772400" cy="6259908"/>
          </a:xfrm>
          <a:solidFill>
            <a:srgbClr val="E366FF"/>
          </a:solidFill>
        </p:spPr>
        <p:txBody>
          <a:bodyPr>
            <a:normAutofit/>
          </a:bodyPr>
          <a:lstStyle/>
          <a:p>
            <a:endParaRPr lang="en-US" sz="80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506" y="557426"/>
            <a:ext cx="674075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3366FF"/>
                </a:solidFill>
                <a:latin typeface="Comic Sans MS"/>
                <a:cs typeface="Comic Sans MS"/>
              </a:rPr>
              <a:t>Can you remember how to greet one another?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4434">
            <a:off x="1269043" y="4415322"/>
            <a:ext cx="2225233" cy="1658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7563">
            <a:off x="5629051" y="4651631"/>
            <a:ext cx="2479795" cy="13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17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818" y="987185"/>
            <a:ext cx="3803057" cy="3803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233CC4-E244-DC48-A928-61899DAB6BF6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omic Sans MS" panose="030F0902030302020204" pitchFamily="66" charset="0"/>
              </a:rPr>
              <a:t>une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feutre</a:t>
            </a:r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BEB30D-AD4B-5F4B-A29D-B006F18DA266}"/>
              </a:ext>
            </a:extLst>
          </p:cNvPr>
          <p:cNvSpPr/>
          <p:nvPr/>
        </p:nvSpPr>
        <p:spPr>
          <a:xfrm>
            <a:off x="2334126" y="5101389"/>
            <a:ext cx="4740442" cy="11790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818" y="987185"/>
            <a:ext cx="3803057" cy="3803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233CC4-E244-DC48-A928-61899DAB6BF6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omic Sans MS" panose="030F0902030302020204" pitchFamily="66" charset="0"/>
              </a:rPr>
              <a:t>une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feutre</a:t>
            </a:r>
            <a:endParaRPr lang="en-US" sz="4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84" y="389255"/>
            <a:ext cx="8229600" cy="6372491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2490" y="816512"/>
            <a:ext cx="1611636" cy="1611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65997-FB38-A446-B847-A899C5340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507" y="720094"/>
            <a:ext cx="1507288" cy="1708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738B0-FD67-D041-B3F2-5C1CA4F2F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883" y="541649"/>
            <a:ext cx="954907" cy="1708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F01D3-3E32-E042-AFC6-DFC2EE7D5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122" y="742092"/>
            <a:ext cx="1964388" cy="1274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1959C6-81CE-7344-ADCC-BB17D93BD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7530" y="3938108"/>
            <a:ext cx="1708054" cy="1708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BCC7DB-54A5-1F46-877B-9AC8576BF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155860" y="4059136"/>
            <a:ext cx="2404952" cy="954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4BEB29-6D76-8E4F-8AED-9BB06FF811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52578" y="3907491"/>
            <a:ext cx="1693984" cy="17847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2F1C68-289D-9440-8CB5-25966CC6B3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9130" y="3334113"/>
            <a:ext cx="1982380" cy="1274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B0A842-B74E-C049-88DA-F95969E32568}"/>
              </a:ext>
            </a:extLst>
          </p:cNvPr>
          <p:cNvSpPr/>
          <p:nvPr/>
        </p:nvSpPr>
        <p:spPr>
          <a:xfrm>
            <a:off x="707203" y="2721989"/>
            <a:ext cx="1611636" cy="8061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feutre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BBFDD4-0971-624C-A5AC-BF39E26670C9}"/>
              </a:ext>
            </a:extLst>
          </p:cNvPr>
          <p:cNvSpPr/>
          <p:nvPr/>
        </p:nvSpPr>
        <p:spPr>
          <a:xfrm>
            <a:off x="2850574" y="2712468"/>
            <a:ext cx="1611636" cy="8061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des </a:t>
            </a:r>
            <a:r>
              <a:rPr lang="en-US" sz="2800" dirty="0" err="1">
                <a:solidFill>
                  <a:schemeClr val="tx1"/>
                </a:solidFill>
              </a:rPr>
              <a:t>ciseaux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30E2A3-9E21-8A46-B59F-EA24D6F82AA5}"/>
              </a:ext>
            </a:extLst>
          </p:cNvPr>
          <p:cNvSpPr/>
          <p:nvPr/>
        </p:nvSpPr>
        <p:spPr>
          <a:xfrm>
            <a:off x="6633498" y="2140485"/>
            <a:ext cx="1611636" cy="8061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un </a:t>
            </a:r>
            <a:r>
              <a:rPr lang="en-US" sz="2800" dirty="0" err="1">
                <a:solidFill>
                  <a:schemeClr val="tx1"/>
                </a:solidFill>
              </a:rPr>
              <a:t>pinceau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B001F1-157A-AE4E-B222-3B1FD70570EF}"/>
              </a:ext>
            </a:extLst>
          </p:cNvPr>
          <p:cNvSpPr/>
          <p:nvPr/>
        </p:nvSpPr>
        <p:spPr>
          <a:xfrm>
            <a:off x="6633498" y="5028326"/>
            <a:ext cx="1611636" cy="8061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gomme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E7CAF4-FF26-DF47-8DBE-FF3F3E6FA0E3}"/>
              </a:ext>
            </a:extLst>
          </p:cNvPr>
          <p:cNvSpPr/>
          <p:nvPr/>
        </p:nvSpPr>
        <p:spPr>
          <a:xfrm>
            <a:off x="724187" y="5735254"/>
            <a:ext cx="1611636" cy="8061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un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crayon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E7E9CE-9574-4F42-8F0A-033EFF607F66}"/>
              </a:ext>
            </a:extLst>
          </p:cNvPr>
          <p:cNvSpPr/>
          <p:nvPr/>
        </p:nvSpPr>
        <p:spPr>
          <a:xfrm>
            <a:off x="4667285" y="5848700"/>
            <a:ext cx="1611636" cy="8061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regle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DD8D35-EBB7-A549-823F-B36C807F973A}"/>
              </a:ext>
            </a:extLst>
          </p:cNvPr>
          <p:cNvSpPr/>
          <p:nvPr/>
        </p:nvSpPr>
        <p:spPr>
          <a:xfrm>
            <a:off x="2787530" y="5800896"/>
            <a:ext cx="1689186" cy="8061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un </a:t>
            </a:r>
            <a:r>
              <a:rPr lang="en-US" sz="2800" dirty="0" err="1">
                <a:solidFill>
                  <a:schemeClr val="tx1"/>
                </a:solidFill>
              </a:rPr>
              <a:t>taille</a:t>
            </a:r>
            <a:r>
              <a:rPr lang="en-US" sz="2800" dirty="0">
                <a:solidFill>
                  <a:schemeClr val="tx1"/>
                </a:solidFill>
              </a:rPr>
              <a:t> crayon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A2F40A-44E7-1141-B2C9-DD65D28211A8}"/>
              </a:ext>
            </a:extLst>
          </p:cNvPr>
          <p:cNvSpPr/>
          <p:nvPr/>
        </p:nvSpPr>
        <p:spPr>
          <a:xfrm>
            <a:off x="4575940" y="2388850"/>
            <a:ext cx="1611636" cy="8061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colle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260350"/>
            <a:ext cx="5421313" cy="1143000"/>
          </a:xfrm>
        </p:spPr>
        <p:txBody>
          <a:bodyPr/>
          <a:lstStyle/>
          <a:p>
            <a:pPr>
              <a:defRPr/>
            </a:pPr>
            <a:r>
              <a:rPr lang="en-US" sz="6600" b="1" u="sng" dirty="0">
                <a:solidFill>
                  <a:srgbClr val="660066"/>
                </a:solidFill>
                <a:latin typeface="Comic Sans MS"/>
                <a:ea typeface="+mj-ea"/>
                <a:cs typeface="Comic Sans MS"/>
              </a:rPr>
              <a:t>Greetings</a:t>
            </a:r>
          </a:p>
        </p:txBody>
      </p:sp>
      <p:pic>
        <p:nvPicPr>
          <p:cNvPr id="30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b="8527"/>
          <a:stretch>
            <a:fillRect/>
          </a:stretch>
        </p:blipFill>
        <p:spPr>
          <a:xfrm>
            <a:off x="179388" y="260350"/>
            <a:ext cx="2357437" cy="1296988"/>
          </a:xfrm>
        </p:spPr>
      </p:pic>
      <p:pic>
        <p:nvPicPr>
          <p:cNvPr id="30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26035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89138"/>
            <a:ext cx="25701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16113"/>
            <a:ext cx="23495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"/>
          <p:cNvSpPr txBox="1">
            <a:spLocks noChangeArrowheads="1"/>
          </p:cNvSpPr>
          <p:nvPr/>
        </p:nvSpPr>
        <p:spPr bwMode="auto">
          <a:xfrm>
            <a:off x="429492" y="5213495"/>
            <a:ext cx="2646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GB" altLang="en-US" sz="4400" dirty="0"/>
              <a:t>Bonjour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28110" y="5213495"/>
            <a:ext cx="2646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400" dirty="0" err="1"/>
              <a:t>Allo</a:t>
            </a:r>
            <a:endParaRPr lang="en-GB" altLang="en-US" sz="4400" dirty="0"/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223866" y="5193435"/>
            <a:ext cx="2646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GB" altLang="en-US" sz="4400" dirty="0" err="1"/>
              <a:t>Salut</a:t>
            </a:r>
            <a:r>
              <a:rPr lang="en-GB" altLang="en-US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619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0825" y="2636838"/>
            <a:ext cx="87852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3600" dirty="0">
                <a:latin typeface="Comic Sans MS" panose="030F0702030302020204" pitchFamily="66" charset="0"/>
              </a:rPr>
              <a:t>Comment </a:t>
            </a:r>
            <a:r>
              <a:rPr lang="en-US" altLang="en-US" sz="3600" dirty="0" err="1">
                <a:latin typeface="Comic Sans MS" panose="030F0702030302020204" pitchFamily="66" charset="0"/>
              </a:rPr>
              <a:t>t’appelles</a:t>
            </a:r>
            <a:r>
              <a:rPr lang="en-US" altLang="en-US" sz="3600" dirty="0">
                <a:latin typeface="Comic Sans MS" panose="030F0702030302020204" pitchFamily="66" charset="0"/>
              </a:rPr>
              <a:t>- </a:t>
            </a:r>
            <a:r>
              <a:rPr lang="en-US" altLang="en-US" sz="3600" dirty="0" err="1">
                <a:latin typeface="Comic Sans MS" panose="030F0702030302020204" pitchFamily="66" charset="0"/>
              </a:rPr>
              <a:t>tu</a:t>
            </a:r>
            <a:r>
              <a:rPr lang="en-US" altLang="en-US" sz="3600" dirty="0">
                <a:latin typeface="Comic Sans MS" panose="030F0702030302020204" pitchFamily="66" charset="0"/>
              </a:rPr>
              <a:t>?</a:t>
            </a:r>
            <a:br>
              <a:rPr lang="en-US" altLang="en-US" sz="3600" dirty="0">
                <a:latin typeface="Comic Sans MS" panose="030F0702030302020204" pitchFamily="66" charset="0"/>
              </a:rPr>
            </a:br>
            <a:r>
              <a:rPr lang="en-US" altLang="en-US" sz="3600" dirty="0">
                <a:latin typeface="Comic Sans MS" panose="030F0702030302020204" pitchFamily="66" charset="0"/>
              </a:rPr>
              <a:t/>
            </a:r>
            <a:br>
              <a:rPr lang="en-US" altLang="en-US" sz="3600" dirty="0">
                <a:latin typeface="Comic Sans MS" panose="030F0702030302020204" pitchFamily="66" charset="0"/>
              </a:rPr>
            </a:br>
            <a:r>
              <a:rPr lang="en-US" altLang="en-US" sz="3600" dirty="0">
                <a:latin typeface="Comic Sans MS" panose="030F0702030302020204" pitchFamily="66" charset="0"/>
              </a:rPr>
              <a:t>                                    </a:t>
            </a:r>
            <a:r>
              <a:rPr lang="en-US" alt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Je </a:t>
            </a:r>
            <a:r>
              <a:rPr lang="en-US" altLang="en-US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m’appelle</a:t>
            </a:r>
            <a:r>
              <a:rPr lang="en-US" alt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....</a:t>
            </a:r>
            <a:r>
              <a:rPr lang="en-US" altLang="en-US" sz="3600" dirty="0">
                <a:latin typeface="Comic Sans MS" panose="030F0702030302020204" pitchFamily="66" charset="0"/>
              </a:rPr>
              <a:t/>
            </a:r>
            <a:br>
              <a:rPr lang="en-US" altLang="en-US" sz="3600" dirty="0">
                <a:latin typeface="Comic Sans MS" panose="030F0702030302020204" pitchFamily="66" charset="0"/>
              </a:rPr>
            </a:br>
            <a:r>
              <a:rPr lang="en-US" altLang="en-US" sz="3600" dirty="0">
                <a:latin typeface="Comic Sans MS" panose="030F0702030302020204" pitchFamily="66" charset="0"/>
              </a:rPr>
              <a:t/>
            </a:r>
            <a:br>
              <a:rPr lang="en-US" altLang="en-US" sz="3600" dirty="0">
                <a:latin typeface="Comic Sans MS" panose="030F0702030302020204" pitchFamily="66" charset="0"/>
              </a:rPr>
            </a:br>
            <a:r>
              <a:rPr lang="en-US" altLang="en-US" sz="3600" dirty="0">
                <a:latin typeface="Comic Sans MS" panose="030F0702030302020204" pitchFamily="66" charset="0"/>
              </a:rPr>
              <a:t>Ca </a:t>
            </a:r>
            <a:r>
              <a:rPr lang="en-US" altLang="en-US" sz="3600" dirty="0" err="1">
                <a:latin typeface="Comic Sans MS" panose="030F0702030302020204" pitchFamily="66" charset="0"/>
              </a:rPr>
              <a:t>va</a:t>
            </a:r>
            <a:r>
              <a:rPr lang="en-US" altLang="en-US" sz="3600" dirty="0">
                <a:latin typeface="Comic Sans MS" panose="030F0702030302020204" pitchFamily="66" charset="0"/>
              </a:rPr>
              <a:t>?</a:t>
            </a:r>
            <a:br>
              <a:rPr lang="en-US" altLang="en-US" sz="3600" dirty="0">
                <a:latin typeface="Comic Sans MS" panose="030F0702030302020204" pitchFamily="66" charset="0"/>
              </a:rPr>
            </a:br>
            <a:r>
              <a:rPr lang="en-US" altLang="en-US" sz="3600" dirty="0">
                <a:latin typeface="Comic Sans MS" panose="030F0702030302020204" pitchFamily="66" charset="0"/>
              </a:rPr>
              <a:t/>
            </a:r>
            <a:br>
              <a:rPr lang="en-US" altLang="en-US" sz="3600" dirty="0">
                <a:latin typeface="Comic Sans MS" panose="030F0702030302020204" pitchFamily="66" charset="0"/>
              </a:rPr>
            </a:br>
            <a:r>
              <a:rPr lang="en-US" altLang="en-US" sz="3600" dirty="0">
                <a:latin typeface="Comic Sans MS" panose="030F0702030302020204" pitchFamily="66" charset="0"/>
              </a:rPr>
              <a:t>                                    </a:t>
            </a:r>
            <a:r>
              <a:rPr lang="en-US" alt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Ca </a:t>
            </a:r>
            <a:r>
              <a:rPr lang="en-US" altLang="en-US" sz="36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va</a:t>
            </a:r>
            <a:r>
              <a:rPr lang="en-US" alt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bien merci.</a:t>
            </a:r>
            <a:endParaRPr lang="en-US" altLang="en-US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b="8527"/>
          <a:stretch>
            <a:fillRect/>
          </a:stretch>
        </p:blipFill>
        <p:spPr>
          <a:xfrm>
            <a:off x="179388" y="260350"/>
            <a:ext cx="2749550" cy="1512888"/>
          </a:xfrm>
        </p:spPr>
      </p:pic>
      <p:pic>
        <p:nvPicPr>
          <p:cNvPr id="410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22091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4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6600" dirty="0" err="1">
                <a:latin typeface="Comic Sans MS"/>
                <a:cs typeface="Comic Sans MS"/>
              </a:rPr>
              <a:t>Dans</a:t>
            </a:r>
            <a:r>
              <a:rPr lang="en-US" sz="6600" dirty="0">
                <a:latin typeface="Comic Sans MS"/>
                <a:cs typeface="Comic Sans MS"/>
              </a:rPr>
              <a:t> ma </a:t>
            </a:r>
            <a:r>
              <a:rPr lang="en-US" sz="6600" dirty="0" err="1">
                <a:latin typeface="Comic Sans MS"/>
                <a:cs typeface="Comic Sans MS"/>
              </a:rPr>
              <a:t>trousse</a:t>
            </a:r>
            <a:r>
              <a:rPr lang="en-US" sz="6600" dirty="0">
                <a:latin typeface="Comic Sans MS"/>
                <a:cs typeface="Comic Sans MS"/>
              </a:rPr>
              <a:t> </a:t>
            </a:r>
          </a:p>
          <a:p>
            <a:pPr marL="0" indent="0" algn="ctr">
              <a:buNone/>
            </a:pPr>
            <a:r>
              <a:rPr lang="en-US" sz="6600" dirty="0" err="1">
                <a:latin typeface="Comic Sans MS"/>
                <a:cs typeface="Comic Sans MS"/>
              </a:rPr>
              <a:t>il</a:t>
            </a:r>
            <a:r>
              <a:rPr lang="en-US" sz="6600" dirty="0">
                <a:latin typeface="Comic Sans MS"/>
                <a:cs typeface="Comic Sans MS"/>
              </a:rPr>
              <a:t> y a ....</a:t>
            </a:r>
          </a:p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903" y="3080275"/>
            <a:ext cx="3142756" cy="31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3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82602" y="1391628"/>
            <a:ext cx="2937872" cy="3095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0A0E33-E0EF-B04F-BE7C-61624F4A8D37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un crayon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C0C5CE-0E32-2B40-BA46-197F90A8197E}"/>
              </a:ext>
            </a:extLst>
          </p:cNvPr>
          <p:cNvSpPr/>
          <p:nvPr/>
        </p:nvSpPr>
        <p:spPr>
          <a:xfrm>
            <a:off x="2334126" y="5101389"/>
            <a:ext cx="4740442" cy="11790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6E17B4-1719-FD41-ACF2-8F4BB26F0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46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82602" y="1391628"/>
            <a:ext cx="2937872" cy="3095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0A0E33-E0EF-B04F-BE7C-61624F4A8D37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902030302020204" pitchFamily="66" charset="0"/>
              </a:rPr>
              <a:t>un crayon</a:t>
            </a:r>
          </a:p>
        </p:txBody>
      </p:sp>
    </p:spTree>
    <p:extLst>
      <p:ext uri="{BB962C8B-B14F-4D97-AF65-F5344CB8AC3E}">
        <p14:creationId xmlns:p14="http://schemas.microsoft.com/office/powerpoint/2010/main" val="8890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262909"/>
            <a:ext cx="3556000" cy="228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C7C24-B959-744F-B30E-31FE315DA91C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omic Sans MS" panose="030F0902030302020204" pitchFamily="66" charset="0"/>
              </a:rPr>
              <a:t>une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gomme</a:t>
            </a:r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14F9C-4868-F046-9FD0-9454581D1D83}"/>
              </a:ext>
            </a:extLst>
          </p:cNvPr>
          <p:cNvSpPr/>
          <p:nvPr/>
        </p:nvSpPr>
        <p:spPr>
          <a:xfrm>
            <a:off x="2201779" y="4849544"/>
            <a:ext cx="4740442" cy="11790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360"/>
            <a:ext cx="8229600" cy="6079488"/>
          </a:xfrm>
          <a:solidFill>
            <a:srgbClr val="E366FF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2262909"/>
            <a:ext cx="3556000" cy="228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C7C24-B959-744F-B30E-31FE315DA91C}"/>
              </a:ext>
            </a:extLst>
          </p:cNvPr>
          <p:cNvSpPr txBox="1"/>
          <p:nvPr/>
        </p:nvSpPr>
        <p:spPr>
          <a:xfrm>
            <a:off x="2334126" y="5197642"/>
            <a:ext cx="4884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Comic Sans MS" panose="030F0902030302020204" pitchFamily="66" charset="0"/>
              </a:rPr>
              <a:t>une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dirty="0" err="1">
                <a:latin typeface="Comic Sans MS" panose="030F0902030302020204" pitchFamily="66" charset="0"/>
              </a:rPr>
              <a:t>gomme</a:t>
            </a:r>
            <a:endParaRPr lang="en-US" sz="4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93</Words>
  <Application>Microsoft Office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Arial</vt:lpstr>
      <vt:lpstr>Berlin Sans FB</vt:lpstr>
      <vt:lpstr>Calibri</vt:lpstr>
      <vt:lpstr>Comic Sans MS</vt:lpstr>
      <vt:lpstr>Office Theme</vt:lpstr>
      <vt:lpstr>French </vt:lpstr>
      <vt:lpstr>PowerPoint Presentation</vt:lpstr>
      <vt:lpstr>Greetings</vt:lpstr>
      <vt:lpstr>   Comment t’appelles- tu?                                      Je m’appelle....  Ca va?                                      Ca va bien merci.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Philippa Brackenridge</dc:creator>
  <cp:lastModifiedBy>kellie.boyle</cp:lastModifiedBy>
  <cp:revision>21</cp:revision>
  <dcterms:created xsi:type="dcterms:W3CDTF">2019-02-21T22:35:07Z</dcterms:created>
  <dcterms:modified xsi:type="dcterms:W3CDTF">2020-03-17T19:29:31Z</dcterms:modified>
</cp:coreProperties>
</file>