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80" r:id="rId2"/>
    <p:sldId id="302" r:id="rId3"/>
    <p:sldId id="297" r:id="rId4"/>
    <p:sldId id="292" r:id="rId5"/>
    <p:sldId id="293" r:id="rId6"/>
    <p:sldId id="294" r:id="rId7"/>
    <p:sldId id="296" r:id="rId8"/>
    <p:sldId id="299" r:id="rId9"/>
    <p:sldId id="300" r:id="rId10"/>
    <p:sldId id="301" r:id="rId11"/>
    <p:sldId id="303" r:id="rId12"/>
    <p:sldId id="306" r:id="rId13"/>
    <p:sldId id="307" r:id="rId14"/>
    <p:sldId id="304" r:id="rId15"/>
    <p:sldId id="305" r:id="rId16"/>
    <p:sldId id="298" r:id="rId17"/>
    <p:sldId id="283" r:id="rId18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837A83C-3A2E-492D-AB62-EF2DB7808AE1}" type="datetimeFigureOut">
              <a:rPr lang="en-US" altLang="en-US"/>
              <a:pPr>
                <a:defRPr/>
              </a:pPr>
              <a:t>3/23/2020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195E908-BCDD-45BD-A1FD-EFFD8F0AF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718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071696A8-D5A1-43A0-BD9E-39A7EDA6F56C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717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00882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C919613B-57C1-473A-BD2F-BCEF348C633D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40048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9B4B16C8-E8CB-480B-A850-80230DE2717F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0196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6CB137FF-61EA-4655-959D-6A0ED149B45A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54187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9BBE6CA4-C892-48DA-BC8F-72F3FDFB35EF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41174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159076DE-0884-4CD5-9A50-62DD305D6B1D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2625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fld id="{C6619499-135D-4574-B8CE-A30E7A9C31FE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20173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820A2-3365-4A87-9D5F-DB811C4CE2F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385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3CF9D-D437-477F-B454-9F8F1C79EFE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59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3C0A4-C8C4-4DC9-AC61-1BCF2758D1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843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E002F-2342-4CE1-9F30-3BD4517EB8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061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1E3DB-C709-4B51-8471-E43D6D5E766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1982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D0019-A2E1-444C-BCA5-6CADB9C730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268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6C1FF-3E96-4F0A-83CB-576ED034BD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9979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A57B9-4125-4B6D-8BC7-8D9BD521094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233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49442-5CF4-4F41-A139-E7CAF99C37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572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17459-AB7B-4C59-B3E3-4C7165083C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247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7C3E6-4585-45B2-8EE1-682F3004AF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353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3DA2C85-60F6-4D8F-B163-025691FE32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Program Files\Microsoft Office\MEDIA\CAGCAT10\j0157763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708275"/>
            <a:ext cx="3675063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8800" dirty="0" smtClean="0">
                <a:latin typeface="Comic Sans MS"/>
                <a:ea typeface="+mj-ea"/>
                <a:cs typeface="Comic Sans MS"/>
              </a:rPr>
              <a:t>French</a:t>
            </a:r>
            <a:r>
              <a:rPr lang="en-GB" sz="8800" dirty="0" smtClean="0">
                <a:latin typeface="Berlin Sans FB" panose="020E0602020502020306" pitchFamily="34" charset="0"/>
                <a:ea typeface="+mj-ea"/>
              </a:rPr>
              <a:t> </a:t>
            </a:r>
            <a:endParaRPr lang="en-GB" sz="8800" dirty="0">
              <a:latin typeface="Berlin Sans FB" panose="020E0602020502020306" pitchFamily="34" charset="0"/>
              <a:ea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3644900"/>
            <a:ext cx="5256212" cy="24733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600" dirty="0" smtClean="0">
                <a:latin typeface="Comic Sans MS"/>
                <a:ea typeface="+mn-ea"/>
                <a:cs typeface="Comic Sans MS"/>
              </a:rPr>
              <a:t>Today we are going to practise colours in French.</a:t>
            </a:r>
            <a:endParaRPr lang="en-GB" sz="3600" dirty="0">
              <a:latin typeface="Comic Sans MS"/>
              <a:ea typeface="+mn-ea"/>
              <a:cs typeface="Comic Sans MS"/>
            </a:endParaRPr>
          </a:p>
        </p:txBody>
      </p:sp>
      <p:pic>
        <p:nvPicPr>
          <p:cNvPr id="3077" name="Picture 2" descr="C:\Users\Hannah Curtis\AppData\Local\Microsoft\Windows\Temporary Internet Files\Content.IE5\4WYW4LF5\MC900018789[2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3528">
            <a:off x="542925" y="484188"/>
            <a:ext cx="285273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Comic Sans MS" charset="0"/>
                <a:ea typeface="+mj-ea"/>
              </a:rPr>
              <a:t>blanc</a:t>
            </a:r>
            <a:endParaRPr lang="en-GB" dirty="0">
              <a:latin typeface="Comic Sans MS" charset="0"/>
              <a:ea typeface="+mj-ea"/>
            </a:endParaRPr>
          </a:p>
        </p:txBody>
      </p:sp>
      <p:sp>
        <p:nvSpPr>
          <p:cNvPr id="18435" name="AutoShape 2" descr="Image result for pictures of white things"/>
          <p:cNvSpPr>
            <a:spLocks noChangeAspect="1" noChangeArrowheads="1"/>
          </p:cNvSpPr>
          <p:nvPr/>
        </p:nvSpPr>
        <p:spPr bwMode="auto">
          <a:xfrm>
            <a:off x="18256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pic>
        <p:nvPicPr>
          <p:cNvPr id="1843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44675"/>
            <a:ext cx="25923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AutoShape 4" descr="Image result for pictures of white things"/>
          <p:cNvSpPr>
            <a:spLocks noChangeAspect="1" noChangeArrowheads="1"/>
          </p:cNvSpPr>
          <p:nvPr/>
        </p:nvSpPr>
        <p:spPr bwMode="auto">
          <a:xfrm>
            <a:off x="334963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pic>
        <p:nvPicPr>
          <p:cNvPr id="1843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268413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665663"/>
            <a:ext cx="28289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>
                <a:latin typeface="Comic Sans MS"/>
                <a:cs typeface="Comic Sans MS"/>
              </a:rPr>
              <a:t>Vrai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err="1">
                <a:latin typeface="Comic Sans MS"/>
                <a:cs typeface="Comic Sans MS"/>
              </a:rPr>
              <a:t>ou</a:t>
            </a:r>
            <a:r>
              <a:rPr lang="en-US" dirty="0">
                <a:latin typeface="Comic Sans MS"/>
                <a:cs typeface="Comic Sans MS"/>
              </a:rPr>
              <a:t> Faux</a:t>
            </a:r>
            <a:r>
              <a:rPr lang="en-US" dirty="0" smtClean="0">
                <a:latin typeface="Comic Sans MS"/>
                <a:cs typeface="Comic Sans MS"/>
              </a:rPr>
              <a:t>?</a:t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solidFill>
                  <a:srgbClr val="0070C0"/>
                </a:solidFill>
                <a:latin typeface="Comic Sans MS"/>
                <a:cs typeface="Comic Sans MS"/>
              </a:rPr>
              <a:t>True or False?</a:t>
            </a:r>
            <a:endParaRPr lang="en-US" dirty="0">
              <a:solidFill>
                <a:srgbClr val="0070C0"/>
              </a:solidFill>
              <a:latin typeface="Comic Sans MS"/>
              <a:cs typeface="Comic Sans MS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6475"/>
          </a:xfrm>
        </p:spPr>
        <p:txBody>
          <a:bodyPr/>
          <a:lstStyle/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r>
              <a:rPr lang="en-US" altLang="en-US" smtClean="0"/>
              <a:t>		             </a:t>
            </a:r>
          </a:p>
        </p:txBody>
      </p:sp>
      <p:sp>
        <p:nvSpPr>
          <p:cNvPr id="4" name="Explosion 1 3"/>
          <p:cNvSpPr/>
          <p:nvPr/>
        </p:nvSpPr>
        <p:spPr>
          <a:xfrm>
            <a:off x="2581275" y="1890713"/>
            <a:ext cx="4067175" cy="3635375"/>
          </a:xfrm>
          <a:prstGeom prst="irregularSeal1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2728913" y="5715000"/>
            <a:ext cx="3797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/>
              <a:t>Le splat est bleu.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smtClean="0">
                <a:latin typeface="Comic Sans MS" panose="030F0702030302020204" pitchFamily="66" charset="0"/>
              </a:rPr>
              <a:t>Vrai ou Faux?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7938"/>
          </a:xfrm>
        </p:spPr>
        <p:txBody>
          <a:bodyPr/>
          <a:lstStyle/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r>
              <a:rPr lang="en-US" altLang="en-US" smtClean="0"/>
              <a:t>		             </a:t>
            </a:r>
          </a:p>
        </p:txBody>
      </p:sp>
      <p:sp>
        <p:nvSpPr>
          <p:cNvPr id="4" name="Explosion 1 3"/>
          <p:cNvSpPr/>
          <p:nvPr/>
        </p:nvSpPr>
        <p:spPr>
          <a:xfrm>
            <a:off x="2581275" y="1890713"/>
            <a:ext cx="4067175" cy="3635375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2728913" y="5715000"/>
            <a:ext cx="3797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/>
              <a:t>Le splat est jaune.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smtClean="0">
                <a:latin typeface="Comic Sans MS" panose="030F0702030302020204" pitchFamily="66" charset="0"/>
              </a:rPr>
              <a:t>Vrai ou Faux?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7938"/>
          </a:xfrm>
        </p:spPr>
        <p:txBody>
          <a:bodyPr/>
          <a:lstStyle/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r>
              <a:rPr lang="en-US" altLang="en-US" smtClean="0"/>
              <a:t>		             </a:t>
            </a:r>
          </a:p>
        </p:txBody>
      </p:sp>
      <p:sp>
        <p:nvSpPr>
          <p:cNvPr id="4" name="Explosion 1 3"/>
          <p:cNvSpPr/>
          <p:nvPr/>
        </p:nvSpPr>
        <p:spPr>
          <a:xfrm>
            <a:off x="2581275" y="1890713"/>
            <a:ext cx="4067175" cy="3635375"/>
          </a:xfrm>
          <a:prstGeom prst="irregularSeal1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2728913" y="5715000"/>
            <a:ext cx="4364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/>
              <a:t>Le splat est orange.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smtClean="0">
                <a:latin typeface="Comic Sans MS" panose="030F0702030302020204" pitchFamily="66" charset="0"/>
              </a:rPr>
              <a:t>Vrai ou Faux?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3963"/>
          </a:xfrm>
        </p:spPr>
        <p:txBody>
          <a:bodyPr/>
          <a:lstStyle/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r>
              <a:rPr lang="en-US" altLang="en-US" smtClean="0"/>
              <a:t>		             </a:t>
            </a:r>
          </a:p>
        </p:txBody>
      </p:sp>
      <p:sp>
        <p:nvSpPr>
          <p:cNvPr id="4" name="Explosion 1 3"/>
          <p:cNvSpPr/>
          <p:nvPr/>
        </p:nvSpPr>
        <p:spPr>
          <a:xfrm>
            <a:off x="2581275" y="1890713"/>
            <a:ext cx="4067175" cy="3635375"/>
          </a:xfrm>
          <a:prstGeom prst="irregularSeal1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2728913" y="5715000"/>
            <a:ext cx="3797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/>
              <a:t>Le splat est jaune.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smtClean="0">
                <a:latin typeface="Comic Sans MS" panose="030F0702030302020204" pitchFamily="66" charset="0"/>
              </a:rPr>
              <a:t>Vrai ou Faux?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5700"/>
          </a:xfrm>
        </p:spPr>
        <p:txBody>
          <a:bodyPr/>
          <a:lstStyle/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r>
              <a:rPr lang="en-US" altLang="en-US" smtClean="0"/>
              <a:t>		             </a:t>
            </a:r>
          </a:p>
        </p:txBody>
      </p:sp>
      <p:sp>
        <p:nvSpPr>
          <p:cNvPr id="4" name="Explosion 1 3"/>
          <p:cNvSpPr/>
          <p:nvPr/>
        </p:nvSpPr>
        <p:spPr>
          <a:xfrm>
            <a:off x="2581275" y="1890713"/>
            <a:ext cx="4067175" cy="3635375"/>
          </a:xfrm>
          <a:prstGeom prst="irregularSeal1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2728913" y="5715000"/>
            <a:ext cx="3797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/>
              <a:t>Le splat est noir.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>
          <a:xfrm>
            <a:off x="827088" y="692150"/>
            <a:ext cx="7772400" cy="1470025"/>
          </a:xfrm>
        </p:spPr>
        <p:txBody>
          <a:bodyPr/>
          <a:lstStyle/>
          <a:p>
            <a:r>
              <a:rPr lang="en-GB" altLang="en-US" sz="3600" smtClean="0">
                <a:latin typeface="Comic Sans MS" panose="030F0702030302020204" pitchFamily="66" charset="0"/>
              </a:rPr>
              <a:t>Enjoy reading our story</a:t>
            </a:r>
            <a:br>
              <a:rPr lang="en-GB" altLang="en-US" sz="3600" smtClean="0">
                <a:latin typeface="Comic Sans MS" panose="030F0702030302020204" pitchFamily="66" charset="0"/>
              </a:rPr>
            </a:br>
            <a:r>
              <a:rPr lang="en-GB" altLang="en-US" sz="3600" smtClean="0">
                <a:latin typeface="Comic Sans MS" panose="030F0702030302020204" pitchFamily="66" charset="0"/>
              </a:rPr>
              <a:t>“Toutes Les Couleurs</a:t>
            </a:r>
            <a:r>
              <a:rPr lang="en-GB" altLang="en-US" smtClean="0">
                <a:latin typeface="Comic Sans MS" panose="030F0702030302020204" pitchFamily="66" charset="0"/>
              </a:rPr>
              <a:t>”.</a:t>
            </a:r>
          </a:p>
        </p:txBody>
      </p:sp>
      <p:sp>
        <p:nvSpPr>
          <p:cNvPr id="25603" name="Subtitle 2"/>
          <p:cNvSpPr>
            <a:spLocks noGrp="1"/>
          </p:cNvSpPr>
          <p:nvPr>
            <p:ph type="subTitle" idx="1"/>
          </p:nvPr>
        </p:nvSpPr>
        <p:spPr>
          <a:xfrm>
            <a:off x="323850" y="3644900"/>
            <a:ext cx="8569325" cy="1752600"/>
          </a:xfrm>
        </p:spPr>
        <p:txBody>
          <a:bodyPr/>
          <a:lstStyle/>
          <a:p>
            <a:endParaRPr lang="en-GB" altLang="en-US" sz="280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altLang="en-US" sz="280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altLang="en-US" sz="280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altLang="en-US" sz="2800" smtClean="0">
                <a:solidFill>
                  <a:srgbClr val="FF0000"/>
                </a:solidFill>
                <a:latin typeface="Comic Sans MS" panose="030F0702030302020204" pitchFamily="66" charset="0"/>
              </a:rPr>
              <a:t>We’ve read this in class</a:t>
            </a:r>
            <a:r>
              <a:rPr lang="en-GB" altLang="en-US" sz="2800" smtClean="0">
                <a:latin typeface="Comic Sans MS" panose="030F0702030302020204" pitchFamily="66" charset="0"/>
              </a:rPr>
              <a:t>. </a:t>
            </a:r>
          </a:p>
          <a:p>
            <a:r>
              <a:rPr lang="en-GB" altLang="en-US" sz="2800" smtClean="0">
                <a:solidFill>
                  <a:srgbClr val="00B050"/>
                </a:solidFill>
                <a:latin typeface="Comic Sans MS" panose="030F0702030302020204" pitchFamily="66" charset="0"/>
              </a:rPr>
              <a:t>Try sharing it with someone in your family.  </a:t>
            </a:r>
          </a:p>
          <a:p>
            <a:r>
              <a:rPr lang="en-GB" altLang="en-US" sz="2800" smtClean="0">
                <a:solidFill>
                  <a:srgbClr val="3333FF"/>
                </a:solidFill>
                <a:latin typeface="Comic Sans MS" panose="030F0702030302020204" pitchFamily="66" charset="0"/>
              </a:rPr>
              <a:t>Can you explain what happens to the little rabbit?</a:t>
            </a: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357438"/>
            <a:ext cx="2366962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39750" y="2565400"/>
            <a:ext cx="8229600" cy="1143000"/>
          </a:xfrm>
        </p:spPr>
        <p:txBody>
          <a:bodyPr/>
          <a:lstStyle/>
          <a:p>
            <a:r>
              <a:rPr lang="en-US" altLang="en-US" sz="8800" b="1" smtClean="0">
                <a:latin typeface="Comic Sans MS" panose="030F0702030302020204" pitchFamily="66" charset="0"/>
              </a:rPr>
              <a:t/>
            </a:r>
            <a:br>
              <a:rPr lang="en-US" altLang="en-US" sz="8800" b="1" smtClean="0">
                <a:latin typeface="Comic Sans MS" panose="030F0702030302020204" pitchFamily="66" charset="0"/>
              </a:rPr>
            </a:br>
            <a:r>
              <a:rPr lang="en-US" altLang="en-US" sz="8800" b="1" smtClean="0">
                <a:latin typeface="Comic Sans MS" panose="030F0702030302020204" pitchFamily="66" charset="0"/>
              </a:rPr>
              <a:t>Au revoir!</a:t>
            </a:r>
            <a:br>
              <a:rPr lang="en-US" altLang="en-US" sz="8800" b="1" smtClean="0">
                <a:latin typeface="Comic Sans MS" panose="030F0702030302020204" pitchFamily="66" charset="0"/>
              </a:rPr>
            </a:br>
            <a:r>
              <a:rPr lang="en-US" altLang="en-US" sz="8800" b="1" smtClean="0">
                <a:latin typeface="Comic Sans MS" panose="030F0702030302020204" pitchFamily="66" charset="0"/>
              </a:rPr>
              <a:t/>
            </a:r>
            <a:br>
              <a:rPr lang="en-US" altLang="en-US" sz="8800" b="1" smtClean="0">
                <a:latin typeface="Comic Sans MS" panose="030F0702030302020204" pitchFamily="66" charset="0"/>
              </a:rPr>
            </a:br>
            <a:endParaRPr lang="en-US" altLang="en-US" sz="8800" b="1" smtClean="0">
              <a:latin typeface="Comic Sans MS" panose="030F0702030302020204" pitchFamily="66" charset="0"/>
            </a:endParaRPr>
          </a:p>
        </p:txBody>
      </p:sp>
      <p:pic>
        <p:nvPicPr>
          <p:cNvPr id="2662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7" b="8527"/>
          <a:stretch>
            <a:fillRect/>
          </a:stretch>
        </p:blipFill>
        <p:spPr>
          <a:xfrm>
            <a:off x="179388" y="260350"/>
            <a:ext cx="2357437" cy="1296988"/>
          </a:xfrm>
        </p:spPr>
      </p:pic>
      <p:pic>
        <p:nvPicPr>
          <p:cNvPr id="2662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429000"/>
            <a:ext cx="5113338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7200" b="1" u="sng" smtClean="0">
                <a:solidFill>
                  <a:srgbClr val="7030A0"/>
                </a:solidFill>
                <a:latin typeface="Comic Sans MS" panose="030F0702030302020204" pitchFamily="66" charset="0"/>
              </a:rPr>
              <a:t>Bonjour!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r>
              <a:rPr lang="en-GB" altLang="en-US" smtClean="0">
                <a:solidFill>
                  <a:srgbClr val="0070C0"/>
                </a:solidFill>
                <a:latin typeface="Comic Sans MS" panose="030F0702030302020204" pitchFamily="66" charset="0"/>
              </a:rPr>
              <a:t>Let’s get moving!</a:t>
            </a:r>
          </a:p>
          <a:p>
            <a:pPr marL="0" indent="0" algn="ctr">
              <a:buFontTx/>
              <a:buNone/>
            </a:pPr>
            <a:endParaRPr lang="en-GB" altLang="en-US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FontTx/>
              <a:buNone/>
            </a:pPr>
            <a:r>
              <a:rPr lang="en-GB" altLang="en-US" smtClean="0">
                <a:solidFill>
                  <a:srgbClr val="0070C0"/>
                </a:solidFill>
                <a:latin typeface="Comic Sans MS" panose="030F0702030302020204" pitchFamily="66" charset="0"/>
              </a:rPr>
              <a:t>Have a go at our French activate song.</a:t>
            </a:r>
          </a:p>
          <a:p>
            <a:pPr marL="0" indent="0" algn="ctr">
              <a:buFontTx/>
              <a:buNone/>
            </a:pPr>
            <a:endParaRPr lang="en-GB" altLang="en-US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FontTx/>
              <a:buNone/>
            </a:pPr>
            <a:endParaRPr lang="en-GB" altLang="en-US" smtClean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021138"/>
            <a:ext cx="452596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j-ea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endParaRPr lang="en-US" altLang="en-US" smtClean="0">
              <a:latin typeface="Comic Sans MS" panose="030F0702030302020204" pitchFamily="66" charset="0"/>
            </a:endParaRPr>
          </a:p>
          <a:p>
            <a:pPr marL="0" indent="0" algn="ctr">
              <a:buFontTx/>
              <a:buNone/>
            </a:pPr>
            <a:endParaRPr lang="en-US" altLang="en-US" smtClean="0">
              <a:latin typeface="Comic Sans MS" panose="030F0702030302020204" pitchFamily="66" charset="0"/>
            </a:endParaRPr>
          </a:p>
          <a:p>
            <a:pPr marL="0" indent="0" algn="ctr">
              <a:buFontTx/>
              <a:buNone/>
            </a:pPr>
            <a:endParaRPr lang="en-US" altLang="en-US" smtClean="0">
              <a:latin typeface="Comic Sans MS" panose="030F0702030302020204" pitchFamily="66" charset="0"/>
            </a:endParaRPr>
          </a:p>
          <a:p>
            <a:pPr marL="0" indent="0" algn="ctr">
              <a:buFontTx/>
              <a:buNone/>
            </a:pPr>
            <a:r>
              <a:rPr lang="en-US" altLang="en-US" smtClean="0">
                <a:latin typeface="Comic Sans MS" panose="030F0702030302020204" pitchFamily="66" charset="0"/>
              </a:rPr>
              <a:t>C’est de quelle couleur?</a:t>
            </a:r>
          </a:p>
        </p:txBody>
      </p:sp>
      <p:pic>
        <p:nvPicPr>
          <p:cNvPr id="512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230505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1412875"/>
            <a:ext cx="20605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4365625"/>
            <a:ext cx="2106612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437063"/>
            <a:ext cx="24241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>
                <a:latin typeface="Comic Sans MS" charset="0"/>
                <a:ea typeface="+mj-ea"/>
              </a:rPr>
              <a:t>rouge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266382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836988"/>
            <a:ext cx="3852863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908050"/>
            <a:ext cx="2271713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789363"/>
            <a:ext cx="2519363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>
                <a:latin typeface="Comic Sans MS" charset="0"/>
                <a:ea typeface="+mj-ea"/>
              </a:rPr>
              <a:t>bleu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3995737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581525"/>
            <a:ext cx="381635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298">
            <a:off x="5213350" y="1081088"/>
            <a:ext cx="36068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93778">
            <a:off x="1476375" y="4365625"/>
            <a:ext cx="2447925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>
                <a:latin typeface="Comic Sans MS" charset="0"/>
                <a:ea typeface="+mj-ea"/>
              </a:rPr>
              <a:t>jaune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2513"/>
            <a:ext cx="38322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500438"/>
            <a:ext cx="3044825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16338"/>
            <a:ext cx="3743325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341438"/>
            <a:ext cx="3024187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>
                <a:latin typeface="Comic Sans MS" charset="0"/>
                <a:ea typeface="+mj-ea"/>
              </a:rPr>
              <a:t>vert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76700"/>
            <a:ext cx="360045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96975"/>
            <a:ext cx="3810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3246437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76700"/>
            <a:ext cx="32893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Comic Sans MS" charset="0"/>
                <a:ea typeface="+mj-ea"/>
              </a:rPr>
              <a:t>orange</a:t>
            </a:r>
            <a:endParaRPr lang="en-GB" dirty="0">
              <a:latin typeface="Comic Sans MS" charset="0"/>
              <a:ea typeface="+mj-ea"/>
            </a:endParaRPr>
          </a:p>
        </p:txBody>
      </p:sp>
      <p:sp>
        <p:nvSpPr>
          <p:cNvPr id="14339" name="AutoShape 2" descr="Image result for orange pictures"/>
          <p:cNvSpPr>
            <a:spLocks noChangeAspect="1" noChangeArrowheads="1"/>
          </p:cNvSpPr>
          <p:nvPr/>
        </p:nvSpPr>
        <p:spPr bwMode="auto">
          <a:xfrm>
            <a:off x="18256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14340" name="AutoShape 4" descr="Image result for orange pictures"/>
          <p:cNvSpPr>
            <a:spLocks noChangeAspect="1" noChangeArrowheads="1"/>
          </p:cNvSpPr>
          <p:nvPr/>
        </p:nvSpPr>
        <p:spPr bwMode="auto">
          <a:xfrm>
            <a:off x="334963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pic>
        <p:nvPicPr>
          <p:cNvPr id="14341" name="Picture 6" descr="Image result for orange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3933825"/>
            <a:ext cx="35687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730375"/>
            <a:ext cx="2303463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 descr="Image result for pictures of orange thing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109663"/>
            <a:ext cx="44005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Comic Sans MS" charset="0"/>
                <a:ea typeface="+mj-ea"/>
              </a:rPr>
              <a:t>noir</a:t>
            </a:r>
            <a:endParaRPr lang="en-GB" dirty="0">
              <a:latin typeface="Comic Sans MS" charset="0"/>
              <a:ea typeface="+mj-ea"/>
            </a:endParaRPr>
          </a:p>
        </p:txBody>
      </p:sp>
      <p:pic>
        <p:nvPicPr>
          <p:cNvPr id="1638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55763"/>
            <a:ext cx="3097213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133600"/>
            <a:ext cx="40767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119</Words>
  <Application>Microsoft Office PowerPoint</Application>
  <PresentationFormat>On-screen Show (4:3)</PresentationFormat>
  <Paragraphs>57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Comic Sans MS</vt:lpstr>
      <vt:lpstr>MS PGothic</vt:lpstr>
      <vt:lpstr>Arial</vt:lpstr>
      <vt:lpstr>Calibri</vt:lpstr>
      <vt:lpstr>Berlin Sans FB</vt:lpstr>
      <vt:lpstr>Default Design</vt:lpstr>
      <vt:lpstr>French </vt:lpstr>
      <vt:lpstr>Bonjour!</vt:lpstr>
      <vt:lpstr>PowerPoint Presentation</vt:lpstr>
      <vt:lpstr>rouge</vt:lpstr>
      <vt:lpstr>bleu</vt:lpstr>
      <vt:lpstr>jaune</vt:lpstr>
      <vt:lpstr>vert</vt:lpstr>
      <vt:lpstr>orange</vt:lpstr>
      <vt:lpstr>noir</vt:lpstr>
      <vt:lpstr>blanc</vt:lpstr>
      <vt:lpstr>Vrai ou Faux? True or False?</vt:lpstr>
      <vt:lpstr>Vrai ou Faux?</vt:lpstr>
      <vt:lpstr>Vrai ou Faux?</vt:lpstr>
      <vt:lpstr>Vrai ou Faux?</vt:lpstr>
      <vt:lpstr>Vrai ou Faux?</vt:lpstr>
      <vt:lpstr>Enjoy reading our story “Toutes Les Couleurs”.</vt:lpstr>
      <vt:lpstr> Au revoir!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Rules &amp; Expectations</dc:title>
  <dc:creator>PhilV</dc:creator>
  <cp:lastModifiedBy>Kellie Boyle</cp:lastModifiedBy>
  <cp:revision>33</cp:revision>
  <dcterms:created xsi:type="dcterms:W3CDTF">2010-09-01T16:34:23Z</dcterms:created>
  <dcterms:modified xsi:type="dcterms:W3CDTF">2020-03-23T13:08:02Z</dcterms:modified>
</cp:coreProperties>
</file>